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85" r:id="rId2"/>
  </p:sldIdLst>
  <p:sldSz cx="10693400" cy="7561263"/>
  <p:notesSz cx="6789738" cy="9929813"/>
  <p:defaultTextStyle>
    <a:defPPr>
      <a:defRPr lang="en-US"/>
    </a:defPPr>
    <a:lvl1pPr marL="0" algn="l" defTabSz="489728" rtl="0" eaLnBrk="1" latinLnBrk="0" hangingPunct="1">
      <a:defRPr sz="1900" kern="1200">
        <a:solidFill>
          <a:schemeClr val="tx1"/>
        </a:solidFill>
        <a:latin typeface="+mn-lt"/>
        <a:ea typeface="+mn-ea"/>
        <a:cs typeface="+mn-cs"/>
      </a:defRPr>
    </a:lvl1pPr>
    <a:lvl2pPr marL="489728" algn="l" defTabSz="489728" rtl="0" eaLnBrk="1" latinLnBrk="0" hangingPunct="1">
      <a:defRPr sz="1900" kern="1200">
        <a:solidFill>
          <a:schemeClr val="tx1"/>
        </a:solidFill>
        <a:latin typeface="+mn-lt"/>
        <a:ea typeface="+mn-ea"/>
        <a:cs typeface="+mn-cs"/>
      </a:defRPr>
    </a:lvl2pPr>
    <a:lvl3pPr marL="979452" algn="l" defTabSz="489728" rtl="0" eaLnBrk="1" latinLnBrk="0" hangingPunct="1">
      <a:defRPr sz="1900" kern="1200">
        <a:solidFill>
          <a:schemeClr val="tx1"/>
        </a:solidFill>
        <a:latin typeface="+mn-lt"/>
        <a:ea typeface="+mn-ea"/>
        <a:cs typeface="+mn-cs"/>
      </a:defRPr>
    </a:lvl3pPr>
    <a:lvl4pPr marL="1469180" algn="l" defTabSz="489728" rtl="0" eaLnBrk="1" latinLnBrk="0" hangingPunct="1">
      <a:defRPr sz="1900" kern="1200">
        <a:solidFill>
          <a:schemeClr val="tx1"/>
        </a:solidFill>
        <a:latin typeface="+mn-lt"/>
        <a:ea typeface="+mn-ea"/>
        <a:cs typeface="+mn-cs"/>
      </a:defRPr>
    </a:lvl4pPr>
    <a:lvl5pPr marL="1958905" algn="l" defTabSz="489728" rtl="0" eaLnBrk="1" latinLnBrk="0" hangingPunct="1">
      <a:defRPr sz="1900" kern="1200">
        <a:solidFill>
          <a:schemeClr val="tx1"/>
        </a:solidFill>
        <a:latin typeface="+mn-lt"/>
        <a:ea typeface="+mn-ea"/>
        <a:cs typeface="+mn-cs"/>
      </a:defRPr>
    </a:lvl5pPr>
    <a:lvl6pPr marL="2448640" algn="l" defTabSz="489728" rtl="0" eaLnBrk="1" latinLnBrk="0" hangingPunct="1">
      <a:defRPr sz="1900" kern="1200">
        <a:solidFill>
          <a:schemeClr val="tx1"/>
        </a:solidFill>
        <a:latin typeface="+mn-lt"/>
        <a:ea typeface="+mn-ea"/>
        <a:cs typeface="+mn-cs"/>
      </a:defRPr>
    </a:lvl6pPr>
    <a:lvl7pPr marL="2938356" algn="l" defTabSz="489728" rtl="0" eaLnBrk="1" latinLnBrk="0" hangingPunct="1">
      <a:defRPr sz="1900" kern="1200">
        <a:solidFill>
          <a:schemeClr val="tx1"/>
        </a:solidFill>
        <a:latin typeface="+mn-lt"/>
        <a:ea typeface="+mn-ea"/>
        <a:cs typeface="+mn-cs"/>
      </a:defRPr>
    </a:lvl7pPr>
    <a:lvl8pPr marL="3428085" algn="l" defTabSz="489728" rtl="0" eaLnBrk="1" latinLnBrk="0" hangingPunct="1">
      <a:defRPr sz="1900" kern="1200">
        <a:solidFill>
          <a:schemeClr val="tx1"/>
        </a:solidFill>
        <a:latin typeface="+mn-lt"/>
        <a:ea typeface="+mn-ea"/>
        <a:cs typeface="+mn-cs"/>
      </a:defRPr>
    </a:lvl8pPr>
    <a:lvl9pPr marL="3917809" algn="l" defTabSz="489728"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78" y="-78"/>
      </p:cViewPr>
      <p:guideLst>
        <p:guide orient="horz" pos="2382"/>
        <p:guide pos="336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DF56CEEC-9202-4697-8284-EA24B5E7BC13}" type="datetimeFigureOut">
              <a:rPr lang="en-GB" smtClean="0"/>
              <a:pPr/>
              <a:t>25/03/2014</a:t>
            </a:fld>
            <a:endParaRPr lang="en-GB" dirty="0"/>
          </a:p>
        </p:txBody>
      </p:sp>
      <p:sp>
        <p:nvSpPr>
          <p:cNvPr id="4" name="Slide Image Placeholder 3"/>
          <p:cNvSpPr>
            <a:spLocks noGrp="1" noRot="1" noChangeAspect="1"/>
          </p:cNvSpPr>
          <p:nvPr>
            <p:ph type="sldImg" idx="2"/>
          </p:nvPr>
        </p:nvSpPr>
        <p:spPr>
          <a:xfrm>
            <a:off x="762000" y="744538"/>
            <a:ext cx="5265738" cy="37242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6463"/>
            <a:ext cx="5430838" cy="44688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AEE63AE2-6F75-4D74-80EB-986520D8D5CF}"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48930"/>
            <a:ext cx="9089390" cy="1620771"/>
          </a:xfrm>
        </p:spPr>
        <p:txBody>
          <a:bodyPr/>
          <a:lstStyle/>
          <a:p>
            <a:r>
              <a:rPr lang="en-GB" smtClean="0"/>
              <a:t>Click to edit Master title style</a:t>
            </a:r>
            <a:endParaRPr lang="en-US"/>
          </a:p>
        </p:txBody>
      </p:sp>
      <p:sp>
        <p:nvSpPr>
          <p:cNvPr id="3" name="Subtitle 2"/>
          <p:cNvSpPr>
            <a:spLocks noGrp="1"/>
          </p:cNvSpPr>
          <p:nvPr>
            <p:ph type="subTitle" idx="1"/>
          </p:nvPr>
        </p:nvSpPr>
        <p:spPr>
          <a:xfrm>
            <a:off x="1604010" y="4284721"/>
            <a:ext cx="7485380" cy="1932323"/>
          </a:xfrm>
        </p:spPr>
        <p:txBody>
          <a:bodyPr/>
          <a:lstStyle>
            <a:lvl1pPr marL="0" indent="0" algn="ctr">
              <a:buNone/>
              <a:defRPr>
                <a:solidFill>
                  <a:schemeClr val="tx1">
                    <a:tint val="75000"/>
                  </a:schemeClr>
                </a:solidFill>
              </a:defRPr>
            </a:lvl1pPr>
            <a:lvl2pPr marL="489728" indent="0" algn="ctr">
              <a:buNone/>
              <a:defRPr>
                <a:solidFill>
                  <a:schemeClr val="tx1">
                    <a:tint val="75000"/>
                  </a:schemeClr>
                </a:solidFill>
              </a:defRPr>
            </a:lvl2pPr>
            <a:lvl3pPr marL="979452" indent="0" algn="ctr">
              <a:buNone/>
              <a:defRPr>
                <a:solidFill>
                  <a:schemeClr val="tx1">
                    <a:tint val="75000"/>
                  </a:schemeClr>
                </a:solidFill>
              </a:defRPr>
            </a:lvl3pPr>
            <a:lvl4pPr marL="1469180" indent="0" algn="ctr">
              <a:buNone/>
              <a:defRPr>
                <a:solidFill>
                  <a:schemeClr val="tx1">
                    <a:tint val="75000"/>
                  </a:schemeClr>
                </a:solidFill>
              </a:defRPr>
            </a:lvl4pPr>
            <a:lvl5pPr marL="1958905" indent="0" algn="ctr">
              <a:buNone/>
              <a:defRPr>
                <a:solidFill>
                  <a:schemeClr val="tx1">
                    <a:tint val="75000"/>
                  </a:schemeClr>
                </a:solidFill>
              </a:defRPr>
            </a:lvl5pPr>
            <a:lvl6pPr marL="2448640" indent="0" algn="ctr">
              <a:buNone/>
              <a:defRPr>
                <a:solidFill>
                  <a:schemeClr val="tx1">
                    <a:tint val="75000"/>
                  </a:schemeClr>
                </a:solidFill>
              </a:defRPr>
            </a:lvl6pPr>
            <a:lvl7pPr marL="2938356" indent="0" algn="ctr">
              <a:buNone/>
              <a:defRPr>
                <a:solidFill>
                  <a:schemeClr val="tx1">
                    <a:tint val="75000"/>
                  </a:schemeClr>
                </a:solidFill>
              </a:defRPr>
            </a:lvl7pPr>
            <a:lvl8pPr marL="3428085" indent="0" algn="ctr">
              <a:buNone/>
              <a:defRPr>
                <a:solidFill>
                  <a:schemeClr val="tx1">
                    <a:tint val="75000"/>
                  </a:schemeClr>
                </a:solidFill>
              </a:defRPr>
            </a:lvl8pPr>
            <a:lvl9pPr marL="3917809"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36F4139-29A7-6B46-B476-63A3B5E3F94E}" type="datetimeFigureOut">
              <a:rPr lang="en-US" smtClean="0"/>
              <a:pPr/>
              <a:t>3/25/2014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847D64-1830-C349-AFBA-5615D73BD92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36F4139-29A7-6B46-B476-63A3B5E3F94E}" type="datetimeFigureOut">
              <a:rPr lang="en-US" smtClean="0"/>
              <a:pPr/>
              <a:t>3/25/2014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847D64-1830-C349-AFBA-5615D73BD92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98782" y="302807"/>
            <a:ext cx="2606516" cy="6451578"/>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579262" y="302807"/>
            <a:ext cx="7641326" cy="6451578"/>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36F4139-29A7-6B46-B476-63A3B5E3F94E}" type="datetimeFigureOut">
              <a:rPr lang="en-US" smtClean="0"/>
              <a:pPr/>
              <a:t>3/25/2014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847D64-1830-C349-AFBA-5615D73BD92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36F4139-29A7-6B46-B476-63A3B5E3F94E}" type="datetimeFigureOut">
              <a:rPr lang="en-US" smtClean="0"/>
              <a:pPr/>
              <a:t>3/25/2014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847D64-1830-C349-AFBA-5615D73BD92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705" y="4858849"/>
            <a:ext cx="9089390" cy="1501751"/>
          </a:xfrm>
        </p:spPr>
        <p:txBody>
          <a:bodyPr anchor="t"/>
          <a:lstStyle>
            <a:lvl1pPr algn="l">
              <a:defRPr sz="4300" b="1" cap="all"/>
            </a:lvl1pPr>
          </a:lstStyle>
          <a:p>
            <a:r>
              <a:rPr lang="en-GB" smtClean="0"/>
              <a:t>Click to edit Master title style</a:t>
            </a:r>
            <a:endParaRPr lang="en-US"/>
          </a:p>
        </p:txBody>
      </p:sp>
      <p:sp>
        <p:nvSpPr>
          <p:cNvPr id="3" name="Text Placeholder 2"/>
          <p:cNvSpPr>
            <a:spLocks noGrp="1"/>
          </p:cNvSpPr>
          <p:nvPr>
            <p:ph type="body" idx="1"/>
          </p:nvPr>
        </p:nvSpPr>
        <p:spPr>
          <a:xfrm>
            <a:off x="844705" y="3204786"/>
            <a:ext cx="9089390" cy="1654026"/>
          </a:xfrm>
        </p:spPr>
        <p:txBody>
          <a:bodyPr anchor="b"/>
          <a:lstStyle>
            <a:lvl1pPr marL="0" indent="0">
              <a:buNone/>
              <a:defRPr sz="2100">
                <a:solidFill>
                  <a:schemeClr val="tx1">
                    <a:tint val="75000"/>
                  </a:schemeClr>
                </a:solidFill>
              </a:defRPr>
            </a:lvl1pPr>
            <a:lvl2pPr marL="489728" indent="0">
              <a:buNone/>
              <a:defRPr sz="1900">
                <a:solidFill>
                  <a:schemeClr val="tx1">
                    <a:tint val="75000"/>
                  </a:schemeClr>
                </a:solidFill>
              </a:defRPr>
            </a:lvl2pPr>
            <a:lvl3pPr marL="979452" indent="0">
              <a:buNone/>
              <a:defRPr sz="1700">
                <a:solidFill>
                  <a:schemeClr val="tx1">
                    <a:tint val="75000"/>
                  </a:schemeClr>
                </a:solidFill>
              </a:defRPr>
            </a:lvl3pPr>
            <a:lvl4pPr marL="1469180" indent="0">
              <a:buNone/>
              <a:defRPr sz="1500">
                <a:solidFill>
                  <a:schemeClr val="tx1">
                    <a:tint val="75000"/>
                  </a:schemeClr>
                </a:solidFill>
              </a:defRPr>
            </a:lvl4pPr>
            <a:lvl5pPr marL="1958905" indent="0">
              <a:buNone/>
              <a:defRPr sz="1500">
                <a:solidFill>
                  <a:schemeClr val="tx1">
                    <a:tint val="75000"/>
                  </a:schemeClr>
                </a:solidFill>
              </a:defRPr>
            </a:lvl5pPr>
            <a:lvl6pPr marL="2448640" indent="0">
              <a:buNone/>
              <a:defRPr sz="1500">
                <a:solidFill>
                  <a:schemeClr val="tx1">
                    <a:tint val="75000"/>
                  </a:schemeClr>
                </a:solidFill>
              </a:defRPr>
            </a:lvl6pPr>
            <a:lvl7pPr marL="2938356" indent="0">
              <a:buNone/>
              <a:defRPr sz="1500">
                <a:solidFill>
                  <a:schemeClr val="tx1">
                    <a:tint val="75000"/>
                  </a:schemeClr>
                </a:solidFill>
              </a:defRPr>
            </a:lvl7pPr>
            <a:lvl8pPr marL="3428085" indent="0">
              <a:buNone/>
              <a:defRPr sz="1500">
                <a:solidFill>
                  <a:schemeClr val="tx1">
                    <a:tint val="75000"/>
                  </a:schemeClr>
                </a:solidFill>
              </a:defRPr>
            </a:lvl8pPr>
            <a:lvl9pPr marL="3917809" indent="0">
              <a:buNone/>
              <a:defRPr sz="15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36F4139-29A7-6B46-B476-63A3B5E3F94E}" type="datetimeFigureOut">
              <a:rPr lang="en-US" smtClean="0"/>
              <a:pPr/>
              <a:t>3/25/2014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847D64-1830-C349-AFBA-5615D73BD92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579262" y="1764296"/>
            <a:ext cx="5123920" cy="4990084"/>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5881406" y="1764296"/>
            <a:ext cx="5123920" cy="4990084"/>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36F4139-29A7-6B46-B476-63A3B5E3F94E}" type="datetimeFigureOut">
              <a:rPr lang="en-US" smtClean="0"/>
              <a:pPr/>
              <a:t>3/25/2014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847D64-1830-C349-AFBA-5615D73BD92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680" y="302803"/>
            <a:ext cx="9624060" cy="1260211"/>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534680" y="1692534"/>
            <a:ext cx="4724775" cy="705367"/>
          </a:xfrm>
        </p:spPr>
        <p:txBody>
          <a:bodyPr anchor="b"/>
          <a:lstStyle>
            <a:lvl1pPr marL="0" indent="0">
              <a:buNone/>
              <a:defRPr sz="2600" b="1"/>
            </a:lvl1pPr>
            <a:lvl2pPr marL="489728" indent="0">
              <a:buNone/>
              <a:defRPr sz="2100" b="1"/>
            </a:lvl2pPr>
            <a:lvl3pPr marL="979452" indent="0">
              <a:buNone/>
              <a:defRPr sz="1900" b="1"/>
            </a:lvl3pPr>
            <a:lvl4pPr marL="1469180" indent="0">
              <a:buNone/>
              <a:defRPr sz="1700" b="1"/>
            </a:lvl4pPr>
            <a:lvl5pPr marL="1958905" indent="0">
              <a:buNone/>
              <a:defRPr sz="1700" b="1"/>
            </a:lvl5pPr>
            <a:lvl6pPr marL="2448640" indent="0">
              <a:buNone/>
              <a:defRPr sz="1700" b="1"/>
            </a:lvl6pPr>
            <a:lvl7pPr marL="2938356" indent="0">
              <a:buNone/>
              <a:defRPr sz="1700" b="1"/>
            </a:lvl7pPr>
            <a:lvl8pPr marL="3428085" indent="0">
              <a:buNone/>
              <a:defRPr sz="1700" b="1"/>
            </a:lvl8pPr>
            <a:lvl9pPr marL="3917809" indent="0">
              <a:buNone/>
              <a:defRPr sz="1700" b="1"/>
            </a:lvl9pPr>
          </a:lstStyle>
          <a:p>
            <a:pPr lvl="0"/>
            <a:r>
              <a:rPr lang="en-GB" smtClean="0"/>
              <a:t>Click to edit Master text styles</a:t>
            </a:r>
          </a:p>
        </p:txBody>
      </p:sp>
      <p:sp>
        <p:nvSpPr>
          <p:cNvPr id="4" name="Content Placeholder 3"/>
          <p:cNvSpPr>
            <a:spLocks noGrp="1"/>
          </p:cNvSpPr>
          <p:nvPr>
            <p:ph sz="half" idx="2"/>
          </p:nvPr>
        </p:nvSpPr>
        <p:spPr>
          <a:xfrm>
            <a:off x="534680" y="2397901"/>
            <a:ext cx="4724775" cy="4356478"/>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5432100" y="1692534"/>
            <a:ext cx="4726632" cy="705367"/>
          </a:xfrm>
        </p:spPr>
        <p:txBody>
          <a:bodyPr anchor="b"/>
          <a:lstStyle>
            <a:lvl1pPr marL="0" indent="0">
              <a:buNone/>
              <a:defRPr sz="2600" b="1"/>
            </a:lvl1pPr>
            <a:lvl2pPr marL="489728" indent="0">
              <a:buNone/>
              <a:defRPr sz="2100" b="1"/>
            </a:lvl2pPr>
            <a:lvl3pPr marL="979452" indent="0">
              <a:buNone/>
              <a:defRPr sz="1900" b="1"/>
            </a:lvl3pPr>
            <a:lvl4pPr marL="1469180" indent="0">
              <a:buNone/>
              <a:defRPr sz="1700" b="1"/>
            </a:lvl4pPr>
            <a:lvl5pPr marL="1958905" indent="0">
              <a:buNone/>
              <a:defRPr sz="1700" b="1"/>
            </a:lvl5pPr>
            <a:lvl6pPr marL="2448640" indent="0">
              <a:buNone/>
              <a:defRPr sz="1700" b="1"/>
            </a:lvl6pPr>
            <a:lvl7pPr marL="2938356" indent="0">
              <a:buNone/>
              <a:defRPr sz="1700" b="1"/>
            </a:lvl7pPr>
            <a:lvl8pPr marL="3428085" indent="0">
              <a:buNone/>
              <a:defRPr sz="1700" b="1"/>
            </a:lvl8pPr>
            <a:lvl9pPr marL="3917809" indent="0">
              <a:buNone/>
              <a:defRPr sz="1700" b="1"/>
            </a:lvl9pPr>
          </a:lstStyle>
          <a:p>
            <a:pPr lvl="0"/>
            <a:r>
              <a:rPr lang="en-GB" smtClean="0"/>
              <a:t>Click to edit Master text styles</a:t>
            </a:r>
          </a:p>
        </p:txBody>
      </p:sp>
      <p:sp>
        <p:nvSpPr>
          <p:cNvPr id="6" name="Content Placeholder 5"/>
          <p:cNvSpPr>
            <a:spLocks noGrp="1"/>
          </p:cNvSpPr>
          <p:nvPr>
            <p:ph sz="quarter" idx="4"/>
          </p:nvPr>
        </p:nvSpPr>
        <p:spPr>
          <a:xfrm>
            <a:off x="5432100" y="2397901"/>
            <a:ext cx="4726632" cy="4356478"/>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36F4139-29A7-6B46-B476-63A3B5E3F94E}" type="datetimeFigureOut">
              <a:rPr lang="en-US" smtClean="0"/>
              <a:pPr/>
              <a:t>3/25/2014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847D64-1830-C349-AFBA-5615D73BD92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36F4139-29A7-6B46-B476-63A3B5E3F94E}" type="datetimeFigureOut">
              <a:rPr lang="en-US" smtClean="0"/>
              <a:pPr/>
              <a:t>3/25/2014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847D64-1830-C349-AFBA-5615D73BD92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6F4139-29A7-6B46-B476-63A3B5E3F94E}" type="datetimeFigureOut">
              <a:rPr lang="en-US" smtClean="0"/>
              <a:pPr/>
              <a:t>3/25/2014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1847D64-1830-C349-AFBA-5615D73BD92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679" y="301050"/>
            <a:ext cx="3518055" cy="1281214"/>
          </a:xfrm>
        </p:spPr>
        <p:txBody>
          <a:bodyPr anchor="b"/>
          <a:lstStyle>
            <a:lvl1pPr algn="l">
              <a:defRPr sz="2100" b="1"/>
            </a:lvl1pPr>
          </a:lstStyle>
          <a:p>
            <a:r>
              <a:rPr lang="en-GB" smtClean="0"/>
              <a:t>Click to edit Master title style</a:t>
            </a:r>
            <a:endParaRPr lang="en-US"/>
          </a:p>
        </p:txBody>
      </p:sp>
      <p:sp>
        <p:nvSpPr>
          <p:cNvPr id="3" name="Content Placeholder 2"/>
          <p:cNvSpPr>
            <a:spLocks noGrp="1"/>
          </p:cNvSpPr>
          <p:nvPr>
            <p:ph idx="1"/>
          </p:nvPr>
        </p:nvSpPr>
        <p:spPr>
          <a:xfrm>
            <a:off x="4180823" y="301052"/>
            <a:ext cx="5977907" cy="6453328"/>
          </a:xfrm>
        </p:spPr>
        <p:txBody>
          <a:bodyPr/>
          <a:lstStyle>
            <a:lvl1pPr>
              <a:defRPr sz="3400"/>
            </a:lvl1pPr>
            <a:lvl2pPr>
              <a:defRPr sz="30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534679" y="1582266"/>
            <a:ext cx="3518055" cy="5172114"/>
          </a:xfrm>
        </p:spPr>
        <p:txBody>
          <a:bodyPr/>
          <a:lstStyle>
            <a:lvl1pPr marL="0" indent="0">
              <a:buNone/>
              <a:defRPr sz="1500"/>
            </a:lvl1pPr>
            <a:lvl2pPr marL="489728" indent="0">
              <a:buNone/>
              <a:defRPr sz="1300"/>
            </a:lvl2pPr>
            <a:lvl3pPr marL="979452" indent="0">
              <a:buNone/>
              <a:defRPr sz="1100"/>
            </a:lvl3pPr>
            <a:lvl4pPr marL="1469180" indent="0">
              <a:buNone/>
              <a:defRPr sz="1000"/>
            </a:lvl4pPr>
            <a:lvl5pPr marL="1958905" indent="0">
              <a:buNone/>
              <a:defRPr sz="1000"/>
            </a:lvl5pPr>
            <a:lvl6pPr marL="2448640" indent="0">
              <a:buNone/>
              <a:defRPr sz="1000"/>
            </a:lvl6pPr>
            <a:lvl7pPr marL="2938356" indent="0">
              <a:buNone/>
              <a:defRPr sz="1000"/>
            </a:lvl7pPr>
            <a:lvl8pPr marL="3428085" indent="0">
              <a:buNone/>
              <a:defRPr sz="1000"/>
            </a:lvl8pPr>
            <a:lvl9pPr marL="3917809" indent="0">
              <a:buNone/>
              <a:defRPr sz="10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36F4139-29A7-6B46-B476-63A3B5E3F94E}" type="datetimeFigureOut">
              <a:rPr lang="en-US" smtClean="0"/>
              <a:pPr/>
              <a:t>3/25/2014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847D64-1830-C349-AFBA-5615D73BD92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981" y="5292885"/>
            <a:ext cx="6416040" cy="624855"/>
          </a:xfrm>
        </p:spPr>
        <p:txBody>
          <a:bodyPr anchor="b"/>
          <a:lstStyle>
            <a:lvl1pPr algn="l">
              <a:defRPr sz="2100" b="1"/>
            </a:lvl1pPr>
          </a:lstStyle>
          <a:p>
            <a:r>
              <a:rPr lang="en-GB" smtClean="0"/>
              <a:t>Click to edit Master title style</a:t>
            </a:r>
            <a:endParaRPr lang="en-US"/>
          </a:p>
        </p:txBody>
      </p:sp>
      <p:sp>
        <p:nvSpPr>
          <p:cNvPr id="3" name="Picture Placeholder 2"/>
          <p:cNvSpPr>
            <a:spLocks noGrp="1"/>
          </p:cNvSpPr>
          <p:nvPr>
            <p:ph type="pic" idx="1"/>
          </p:nvPr>
        </p:nvSpPr>
        <p:spPr>
          <a:xfrm>
            <a:off x="2095981" y="675613"/>
            <a:ext cx="6416040" cy="4536758"/>
          </a:xfrm>
        </p:spPr>
        <p:txBody>
          <a:bodyPr/>
          <a:lstStyle>
            <a:lvl1pPr marL="0" indent="0">
              <a:buNone/>
              <a:defRPr sz="3400"/>
            </a:lvl1pPr>
            <a:lvl2pPr marL="489728" indent="0">
              <a:buNone/>
              <a:defRPr sz="3000"/>
            </a:lvl2pPr>
            <a:lvl3pPr marL="979452" indent="0">
              <a:buNone/>
              <a:defRPr sz="2600"/>
            </a:lvl3pPr>
            <a:lvl4pPr marL="1469180" indent="0">
              <a:buNone/>
              <a:defRPr sz="2100"/>
            </a:lvl4pPr>
            <a:lvl5pPr marL="1958905" indent="0">
              <a:buNone/>
              <a:defRPr sz="2100"/>
            </a:lvl5pPr>
            <a:lvl6pPr marL="2448640" indent="0">
              <a:buNone/>
              <a:defRPr sz="2100"/>
            </a:lvl6pPr>
            <a:lvl7pPr marL="2938356" indent="0">
              <a:buNone/>
              <a:defRPr sz="2100"/>
            </a:lvl7pPr>
            <a:lvl8pPr marL="3428085" indent="0">
              <a:buNone/>
              <a:defRPr sz="2100"/>
            </a:lvl8pPr>
            <a:lvl9pPr marL="3917809" indent="0">
              <a:buNone/>
              <a:defRPr sz="2100"/>
            </a:lvl9pPr>
          </a:lstStyle>
          <a:p>
            <a:endParaRPr lang="en-US" dirty="0"/>
          </a:p>
        </p:txBody>
      </p:sp>
      <p:sp>
        <p:nvSpPr>
          <p:cNvPr id="4" name="Text Placeholder 3"/>
          <p:cNvSpPr>
            <a:spLocks noGrp="1"/>
          </p:cNvSpPr>
          <p:nvPr>
            <p:ph type="body" sz="half" idx="2"/>
          </p:nvPr>
        </p:nvSpPr>
        <p:spPr>
          <a:xfrm>
            <a:off x="2095981" y="5917739"/>
            <a:ext cx="6416040" cy="887398"/>
          </a:xfrm>
        </p:spPr>
        <p:txBody>
          <a:bodyPr/>
          <a:lstStyle>
            <a:lvl1pPr marL="0" indent="0">
              <a:buNone/>
              <a:defRPr sz="1500"/>
            </a:lvl1pPr>
            <a:lvl2pPr marL="489728" indent="0">
              <a:buNone/>
              <a:defRPr sz="1300"/>
            </a:lvl2pPr>
            <a:lvl3pPr marL="979452" indent="0">
              <a:buNone/>
              <a:defRPr sz="1100"/>
            </a:lvl3pPr>
            <a:lvl4pPr marL="1469180" indent="0">
              <a:buNone/>
              <a:defRPr sz="1000"/>
            </a:lvl4pPr>
            <a:lvl5pPr marL="1958905" indent="0">
              <a:buNone/>
              <a:defRPr sz="1000"/>
            </a:lvl5pPr>
            <a:lvl6pPr marL="2448640" indent="0">
              <a:buNone/>
              <a:defRPr sz="1000"/>
            </a:lvl6pPr>
            <a:lvl7pPr marL="2938356" indent="0">
              <a:buNone/>
              <a:defRPr sz="1000"/>
            </a:lvl7pPr>
            <a:lvl8pPr marL="3428085" indent="0">
              <a:buNone/>
              <a:defRPr sz="1000"/>
            </a:lvl8pPr>
            <a:lvl9pPr marL="3917809" indent="0">
              <a:buNone/>
              <a:defRPr sz="10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36F4139-29A7-6B46-B476-63A3B5E3F94E}" type="datetimeFigureOut">
              <a:rPr lang="en-US" smtClean="0"/>
              <a:pPr/>
              <a:t>3/25/2014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847D64-1830-C349-AFBA-5615D73BD92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302803"/>
            <a:ext cx="9624060" cy="1260211"/>
          </a:xfrm>
          <a:prstGeom prst="rect">
            <a:avLst/>
          </a:prstGeom>
        </p:spPr>
        <p:txBody>
          <a:bodyPr vert="horz" lIns="97947" tIns="48973" rIns="97947" bIns="48973"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534680" y="1764296"/>
            <a:ext cx="9624060" cy="4990084"/>
          </a:xfrm>
          <a:prstGeom prst="rect">
            <a:avLst/>
          </a:prstGeom>
        </p:spPr>
        <p:txBody>
          <a:bodyPr vert="horz" lIns="97947" tIns="48973" rIns="97947" bIns="48973"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534670" y="7008209"/>
            <a:ext cx="2495127" cy="402567"/>
          </a:xfrm>
          <a:prstGeom prst="rect">
            <a:avLst/>
          </a:prstGeom>
        </p:spPr>
        <p:txBody>
          <a:bodyPr vert="horz" lIns="97947" tIns="48973" rIns="97947" bIns="48973" rtlCol="0" anchor="ctr"/>
          <a:lstStyle>
            <a:lvl1pPr algn="l">
              <a:defRPr sz="1300">
                <a:solidFill>
                  <a:schemeClr val="tx1">
                    <a:tint val="75000"/>
                  </a:schemeClr>
                </a:solidFill>
              </a:defRPr>
            </a:lvl1pPr>
          </a:lstStyle>
          <a:p>
            <a:fld id="{736F4139-29A7-6B46-B476-63A3B5E3F94E}" type="datetimeFigureOut">
              <a:rPr lang="en-US" smtClean="0"/>
              <a:pPr/>
              <a:t>3/25/2014</a:t>
            </a:fld>
            <a:endParaRPr lang="en-US" dirty="0"/>
          </a:p>
        </p:txBody>
      </p:sp>
      <p:sp>
        <p:nvSpPr>
          <p:cNvPr id="5" name="Footer Placeholder 4"/>
          <p:cNvSpPr>
            <a:spLocks noGrp="1"/>
          </p:cNvSpPr>
          <p:nvPr>
            <p:ph type="ftr" sz="quarter" idx="3"/>
          </p:nvPr>
        </p:nvSpPr>
        <p:spPr>
          <a:xfrm>
            <a:off x="3653589" y="7008209"/>
            <a:ext cx="3386243" cy="402567"/>
          </a:xfrm>
          <a:prstGeom prst="rect">
            <a:avLst/>
          </a:prstGeom>
        </p:spPr>
        <p:txBody>
          <a:bodyPr vert="horz" lIns="97947" tIns="48973" rIns="97947" bIns="48973"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663607" y="7008209"/>
            <a:ext cx="2495127" cy="402567"/>
          </a:xfrm>
          <a:prstGeom prst="rect">
            <a:avLst/>
          </a:prstGeom>
        </p:spPr>
        <p:txBody>
          <a:bodyPr vert="horz" lIns="97947" tIns="48973" rIns="97947" bIns="48973" rtlCol="0" anchor="ctr"/>
          <a:lstStyle>
            <a:lvl1pPr algn="r">
              <a:defRPr sz="1300">
                <a:solidFill>
                  <a:schemeClr val="tx1">
                    <a:tint val="75000"/>
                  </a:schemeClr>
                </a:solidFill>
              </a:defRPr>
            </a:lvl1pPr>
          </a:lstStyle>
          <a:p>
            <a:fld id="{A1847D64-1830-C349-AFBA-5615D73BD92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89728" rtl="0" eaLnBrk="1" latinLnBrk="0" hangingPunct="1">
        <a:spcBef>
          <a:spcPct val="0"/>
        </a:spcBef>
        <a:buNone/>
        <a:defRPr sz="4700" kern="1200">
          <a:solidFill>
            <a:schemeClr val="tx1"/>
          </a:solidFill>
          <a:latin typeface="+mj-lt"/>
          <a:ea typeface="+mj-ea"/>
          <a:cs typeface="+mj-cs"/>
        </a:defRPr>
      </a:lvl1pPr>
    </p:titleStyle>
    <p:bodyStyle>
      <a:lvl1pPr marL="367278" indent="-367278" algn="l" defTabSz="489728" rtl="0" eaLnBrk="1" latinLnBrk="0" hangingPunct="1">
        <a:spcBef>
          <a:spcPct val="20000"/>
        </a:spcBef>
        <a:buFont typeface="Arial"/>
        <a:buChar char="•"/>
        <a:defRPr sz="3400" kern="1200">
          <a:solidFill>
            <a:schemeClr val="tx1"/>
          </a:solidFill>
          <a:latin typeface="+mn-lt"/>
          <a:ea typeface="+mn-ea"/>
          <a:cs typeface="+mn-cs"/>
        </a:defRPr>
      </a:lvl1pPr>
      <a:lvl2pPr marL="795804" indent="-306081" algn="l" defTabSz="489728" rtl="0" eaLnBrk="1" latinLnBrk="0" hangingPunct="1">
        <a:spcBef>
          <a:spcPct val="20000"/>
        </a:spcBef>
        <a:buFont typeface="Arial"/>
        <a:buChar char="–"/>
        <a:defRPr sz="3000" kern="1200">
          <a:solidFill>
            <a:schemeClr val="tx1"/>
          </a:solidFill>
          <a:latin typeface="+mn-lt"/>
          <a:ea typeface="+mn-ea"/>
          <a:cs typeface="+mn-cs"/>
        </a:defRPr>
      </a:lvl2pPr>
      <a:lvl3pPr marL="1224323" indent="-244866" algn="l" defTabSz="489728" rtl="0" eaLnBrk="1" latinLnBrk="0" hangingPunct="1">
        <a:spcBef>
          <a:spcPct val="20000"/>
        </a:spcBef>
        <a:buFont typeface="Arial"/>
        <a:buChar char="•"/>
        <a:defRPr sz="2600" kern="1200">
          <a:solidFill>
            <a:schemeClr val="tx1"/>
          </a:solidFill>
          <a:latin typeface="+mn-lt"/>
          <a:ea typeface="+mn-ea"/>
          <a:cs typeface="+mn-cs"/>
        </a:defRPr>
      </a:lvl3pPr>
      <a:lvl4pPr marL="1714044" indent="-244866" algn="l" defTabSz="489728" rtl="0" eaLnBrk="1" latinLnBrk="0" hangingPunct="1">
        <a:spcBef>
          <a:spcPct val="20000"/>
        </a:spcBef>
        <a:buFont typeface="Arial"/>
        <a:buChar char="–"/>
        <a:defRPr sz="2100" kern="1200">
          <a:solidFill>
            <a:schemeClr val="tx1"/>
          </a:solidFill>
          <a:latin typeface="+mn-lt"/>
          <a:ea typeface="+mn-ea"/>
          <a:cs typeface="+mn-cs"/>
        </a:defRPr>
      </a:lvl4pPr>
      <a:lvl5pPr marL="2203768" indent="-244866" algn="l" defTabSz="489728" rtl="0" eaLnBrk="1" latinLnBrk="0" hangingPunct="1">
        <a:spcBef>
          <a:spcPct val="20000"/>
        </a:spcBef>
        <a:buFont typeface="Arial"/>
        <a:buChar char="»"/>
        <a:defRPr sz="2100" kern="1200">
          <a:solidFill>
            <a:schemeClr val="tx1"/>
          </a:solidFill>
          <a:latin typeface="+mn-lt"/>
          <a:ea typeface="+mn-ea"/>
          <a:cs typeface="+mn-cs"/>
        </a:defRPr>
      </a:lvl5pPr>
      <a:lvl6pPr marL="2693493" indent="-244866" algn="l" defTabSz="489728" rtl="0" eaLnBrk="1" latinLnBrk="0" hangingPunct="1">
        <a:spcBef>
          <a:spcPct val="20000"/>
        </a:spcBef>
        <a:buFont typeface="Arial"/>
        <a:buChar char="•"/>
        <a:defRPr sz="2100" kern="1200">
          <a:solidFill>
            <a:schemeClr val="tx1"/>
          </a:solidFill>
          <a:latin typeface="+mn-lt"/>
          <a:ea typeface="+mn-ea"/>
          <a:cs typeface="+mn-cs"/>
        </a:defRPr>
      </a:lvl6pPr>
      <a:lvl7pPr marL="3183220" indent="-244866" algn="l" defTabSz="489728" rtl="0" eaLnBrk="1" latinLnBrk="0" hangingPunct="1">
        <a:spcBef>
          <a:spcPct val="20000"/>
        </a:spcBef>
        <a:buFont typeface="Arial"/>
        <a:buChar char="•"/>
        <a:defRPr sz="2100" kern="1200">
          <a:solidFill>
            <a:schemeClr val="tx1"/>
          </a:solidFill>
          <a:latin typeface="+mn-lt"/>
          <a:ea typeface="+mn-ea"/>
          <a:cs typeface="+mn-cs"/>
        </a:defRPr>
      </a:lvl7pPr>
      <a:lvl8pPr marL="3672947" indent="-244866" algn="l" defTabSz="489728" rtl="0" eaLnBrk="1" latinLnBrk="0" hangingPunct="1">
        <a:spcBef>
          <a:spcPct val="20000"/>
        </a:spcBef>
        <a:buFont typeface="Arial"/>
        <a:buChar char="•"/>
        <a:defRPr sz="2100" kern="1200">
          <a:solidFill>
            <a:schemeClr val="tx1"/>
          </a:solidFill>
          <a:latin typeface="+mn-lt"/>
          <a:ea typeface="+mn-ea"/>
          <a:cs typeface="+mn-cs"/>
        </a:defRPr>
      </a:lvl8pPr>
      <a:lvl9pPr marL="4162674" indent="-244866" algn="l" defTabSz="489728" rtl="0" eaLnBrk="1" latinLnBrk="0" hangingPunct="1">
        <a:spcBef>
          <a:spcPct val="20000"/>
        </a:spcBef>
        <a:buFont typeface="Arial"/>
        <a:buChar char="•"/>
        <a:defRPr sz="2100" kern="1200">
          <a:solidFill>
            <a:schemeClr val="tx1"/>
          </a:solidFill>
          <a:latin typeface="+mn-lt"/>
          <a:ea typeface="+mn-ea"/>
          <a:cs typeface="+mn-cs"/>
        </a:defRPr>
      </a:lvl9pPr>
    </p:bodyStyle>
    <p:otherStyle>
      <a:defPPr>
        <a:defRPr lang="en-US"/>
      </a:defPPr>
      <a:lvl1pPr marL="0" algn="l" defTabSz="489728" rtl="0" eaLnBrk="1" latinLnBrk="0" hangingPunct="1">
        <a:defRPr sz="1900" kern="1200">
          <a:solidFill>
            <a:schemeClr val="tx1"/>
          </a:solidFill>
          <a:latin typeface="+mn-lt"/>
          <a:ea typeface="+mn-ea"/>
          <a:cs typeface="+mn-cs"/>
        </a:defRPr>
      </a:lvl1pPr>
      <a:lvl2pPr marL="489728" algn="l" defTabSz="489728" rtl="0" eaLnBrk="1" latinLnBrk="0" hangingPunct="1">
        <a:defRPr sz="1900" kern="1200">
          <a:solidFill>
            <a:schemeClr val="tx1"/>
          </a:solidFill>
          <a:latin typeface="+mn-lt"/>
          <a:ea typeface="+mn-ea"/>
          <a:cs typeface="+mn-cs"/>
        </a:defRPr>
      </a:lvl2pPr>
      <a:lvl3pPr marL="979452" algn="l" defTabSz="489728" rtl="0" eaLnBrk="1" latinLnBrk="0" hangingPunct="1">
        <a:defRPr sz="1900" kern="1200">
          <a:solidFill>
            <a:schemeClr val="tx1"/>
          </a:solidFill>
          <a:latin typeface="+mn-lt"/>
          <a:ea typeface="+mn-ea"/>
          <a:cs typeface="+mn-cs"/>
        </a:defRPr>
      </a:lvl3pPr>
      <a:lvl4pPr marL="1469180" algn="l" defTabSz="489728" rtl="0" eaLnBrk="1" latinLnBrk="0" hangingPunct="1">
        <a:defRPr sz="1900" kern="1200">
          <a:solidFill>
            <a:schemeClr val="tx1"/>
          </a:solidFill>
          <a:latin typeface="+mn-lt"/>
          <a:ea typeface="+mn-ea"/>
          <a:cs typeface="+mn-cs"/>
        </a:defRPr>
      </a:lvl4pPr>
      <a:lvl5pPr marL="1958905" algn="l" defTabSz="489728" rtl="0" eaLnBrk="1" latinLnBrk="0" hangingPunct="1">
        <a:defRPr sz="1900" kern="1200">
          <a:solidFill>
            <a:schemeClr val="tx1"/>
          </a:solidFill>
          <a:latin typeface="+mn-lt"/>
          <a:ea typeface="+mn-ea"/>
          <a:cs typeface="+mn-cs"/>
        </a:defRPr>
      </a:lvl5pPr>
      <a:lvl6pPr marL="2448640" algn="l" defTabSz="489728" rtl="0" eaLnBrk="1" latinLnBrk="0" hangingPunct="1">
        <a:defRPr sz="1900" kern="1200">
          <a:solidFill>
            <a:schemeClr val="tx1"/>
          </a:solidFill>
          <a:latin typeface="+mn-lt"/>
          <a:ea typeface="+mn-ea"/>
          <a:cs typeface="+mn-cs"/>
        </a:defRPr>
      </a:lvl6pPr>
      <a:lvl7pPr marL="2938356" algn="l" defTabSz="489728" rtl="0" eaLnBrk="1" latinLnBrk="0" hangingPunct="1">
        <a:defRPr sz="1900" kern="1200">
          <a:solidFill>
            <a:schemeClr val="tx1"/>
          </a:solidFill>
          <a:latin typeface="+mn-lt"/>
          <a:ea typeface="+mn-ea"/>
          <a:cs typeface="+mn-cs"/>
        </a:defRPr>
      </a:lvl7pPr>
      <a:lvl8pPr marL="3428085" algn="l" defTabSz="489728" rtl="0" eaLnBrk="1" latinLnBrk="0" hangingPunct="1">
        <a:defRPr sz="1900" kern="1200">
          <a:solidFill>
            <a:schemeClr val="tx1"/>
          </a:solidFill>
          <a:latin typeface="+mn-lt"/>
          <a:ea typeface="+mn-ea"/>
          <a:cs typeface="+mn-cs"/>
        </a:defRPr>
      </a:lvl8pPr>
      <a:lvl9pPr marL="3917809" algn="l" defTabSz="489728"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1791946" y="536333"/>
            <a:ext cx="10130440" cy="1338604"/>
          </a:xfrm>
          <a:prstGeom prst="rect">
            <a:avLst/>
          </a:prstGeom>
          <a:noFill/>
          <a:ln>
            <a:noFill/>
          </a:ln>
        </p:spPr>
        <p:txBody>
          <a:bodyPr wrap="square" lIns="91206" tIns="45609" rIns="91206" bIns="45609" rtlCol="0">
            <a:spAutoFit/>
          </a:bodyPr>
          <a:lstStyle/>
          <a:p>
            <a:r>
              <a:rPr lang="en-GB" sz="3600" b="1" dirty="0" smtClean="0">
                <a:solidFill>
                  <a:srgbClr val="004B8C"/>
                </a:solidFill>
                <a:latin typeface="Arial" pitchFamily="34" charset="0"/>
                <a:cs typeface="Arial" pitchFamily="34" charset="0"/>
              </a:rPr>
              <a:t>WHAT OUR CLIENTS SAY</a:t>
            </a:r>
          </a:p>
          <a:p>
            <a:endParaRPr lang="en-GB" sz="4100" b="1" dirty="0" smtClean="0">
              <a:solidFill>
                <a:srgbClr val="00B0F0"/>
              </a:solidFill>
              <a:latin typeface="Arial" pitchFamily="34" charset="0"/>
              <a:cs typeface="Arial" pitchFamily="34" charset="0"/>
            </a:endParaRPr>
          </a:p>
          <a:p>
            <a:endParaRPr lang="en-GB" sz="400" b="1" dirty="0">
              <a:solidFill>
                <a:schemeClr val="tx2"/>
              </a:solidFill>
              <a:latin typeface="Arial" pitchFamily="34" charset="0"/>
              <a:cs typeface="Arial" pitchFamily="34" charset="0"/>
            </a:endParaRPr>
          </a:p>
        </p:txBody>
      </p:sp>
      <p:pic>
        <p:nvPicPr>
          <p:cNvPr id="17" name="Picture 2" descr="C:\Documents and Settings\keirono'neill\Desktop\istock photos\kids play tube_rounded_corners.jpg"/>
          <p:cNvPicPr>
            <a:picLocks noChangeAspect="1" noChangeArrowheads="1"/>
          </p:cNvPicPr>
          <p:nvPr/>
        </p:nvPicPr>
        <p:blipFill>
          <a:blip r:embed="rId2"/>
          <a:srcRect l="1292" r="9246"/>
          <a:stretch>
            <a:fillRect/>
          </a:stretch>
        </p:blipFill>
        <p:spPr bwMode="auto">
          <a:xfrm>
            <a:off x="312659" y="1354497"/>
            <a:ext cx="4954666" cy="2291470"/>
          </a:xfrm>
          <a:prstGeom prst="rect">
            <a:avLst/>
          </a:prstGeom>
          <a:noFill/>
          <a:ln>
            <a:noFill/>
          </a:ln>
        </p:spPr>
      </p:pic>
      <p:sp>
        <p:nvSpPr>
          <p:cNvPr id="4" name="Rectangle 3"/>
          <p:cNvSpPr/>
          <p:nvPr/>
        </p:nvSpPr>
        <p:spPr>
          <a:xfrm>
            <a:off x="8091377" y="1375456"/>
            <a:ext cx="2295103" cy="4269446"/>
          </a:xfrm>
          <a:prstGeom prst="rect">
            <a:avLst/>
          </a:prstGeom>
          <a:solidFill>
            <a:srgbClr val="004B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8" name="Picture 7" descr="Ellis Whittam ï Logo With Stra pline ‘«ˆ On White ‘«ˆ CMYK .jpg"/>
          <p:cNvPicPr>
            <a:picLocks noChangeAspect="1"/>
          </p:cNvPicPr>
          <p:nvPr/>
        </p:nvPicPr>
        <p:blipFill>
          <a:blip r:embed="rId3"/>
          <a:stretch>
            <a:fillRect/>
          </a:stretch>
        </p:blipFill>
        <p:spPr>
          <a:xfrm>
            <a:off x="7797356" y="6794246"/>
            <a:ext cx="2589124" cy="564170"/>
          </a:xfrm>
          <a:prstGeom prst="rect">
            <a:avLst/>
          </a:prstGeom>
        </p:spPr>
      </p:pic>
      <p:sp>
        <p:nvSpPr>
          <p:cNvPr id="11" name="TextBox 10"/>
          <p:cNvSpPr txBox="1"/>
          <p:nvPr/>
        </p:nvSpPr>
        <p:spPr>
          <a:xfrm>
            <a:off x="8091377" y="1375456"/>
            <a:ext cx="2220051" cy="4198072"/>
          </a:xfrm>
          <a:prstGeom prst="rect">
            <a:avLst/>
          </a:prstGeom>
          <a:noFill/>
        </p:spPr>
        <p:txBody>
          <a:bodyPr wrap="square" rtlCol="0">
            <a:spAutoFit/>
          </a:bodyPr>
          <a:lstStyle/>
          <a:p>
            <a:pPr algn="r"/>
            <a:r>
              <a:rPr lang="en-GB" sz="1600" i="1" dirty="0" smtClean="0">
                <a:solidFill>
                  <a:schemeClr val="bg1"/>
                </a:solidFill>
                <a:latin typeface="Arial" pitchFamily="34" charset="0"/>
                <a:cs typeface="Arial" pitchFamily="34" charset="0"/>
              </a:rPr>
              <a:t>“The best thing about Ellis Whittam is the amount of time and money they save us. Just knowing that we are totally up to date with all our health and safety and employment law obligations is a huge weight lifted off our shoulders and leaves us free to focus on our core business.”</a:t>
            </a:r>
          </a:p>
          <a:p>
            <a:endParaRPr lang="en-GB" sz="1200" dirty="0" smtClean="0">
              <a:solidFill>
                <a:schemeClr val="bg1"/>
              </a:solidFill>
              <a:latin typeface="Arial" pitchFamily="34" charset="0"/>
              <a:cs typeface="Arial" pitchFamily="34" charset="0"/>
            </a:endParaRPr>
          </a:p>
          <a:p>
            <a:pPr>
              <a:spcBef>
                <a:spcPct val="20000"/>
              </a:spcBef>
              <a:defRPr/>
            </a:pPr>
            <a:r>
              <a:rPr lang="en-GB" sz="1400" i="1" dirty="0" smtClean="0">
                <a:solidFill>
                  <a:schemeClr val="bg1"/>
                </a:solidFill>
                <a:latin typeface="Arial" pitchFamily="34" charset="0"/>
                <a:cs typeface="Arial" pitchFamily="34" charset="0"/>
              </a:rPr>
              <a:t>Paul Selvester, </a:t>
            </a:r>
            <a:br>
              <a:rPr lang="en-GB" sz="1400" i="1" dirty="0" smtClean="0">
                <a:solidFill>
                  <a:schemeClr val="bg1"/>
                </a:solidFill>
                <a:latin typeface="Arial" pitchFamily="34" charset="0"/>
                <a:cs typeface="Arial" pitchFamily="34" charset="0"/>
              </a:rPr>
            </a:br>
            <a:r>
              <a:rPr lang="en-GB" sz="1400" i="1" dirty="0" smtClean="0">
                <a:solidFill>
                  <a:schemeClr val="bg1"/>
                </a:solidFill>
                <a:latin typeface="Arial" pitchFamily="34" charset="0"/>
                <a:cs typeface="Arial" pitchFamily="34" charset="0"/>
              </a:rPr>
              <a:t>Drake’s Den</a:t>
            </a:r>
            <a:endParaRPr lang="en-GB" dirty="0">
              <a:latin typeface="Arial" pitchFamily="34" charset="0"/>
              <a:cs typeface="Arial" pitchFamily="34" charset="0"/>
            </a:endParaRPr>
          </a:p>
        </p:txBody>
      </p:sp>
      <p:sp>
        <p:nvSpPr>
          <p:cNvPr id="18" name="Rectangle 17"/>
          <p:cNvSpPr/>
          <p:nvPr/>
        </p:nvSpPr>
        <p:spPr>
          <a:xfrm>
            <a:off x="294989" y="6890212"/>
            <a:ext cx="7228893" cy="353170"/>
          </a:xfrm>
          <a:prstGeom prst="rect">
            <a:avLst/>
          </a:prstGeom>
          <a:solidFill>
            <a:srgbClr val="00AEEF"/>
          </a:solidFill>
          <a:ln>
            <a:solidFill>
              <a:srgbClr val="00AEE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9" name="Subtitle 2"/>
          <p:cNvSpPr txBox="1">
            <a:spLocks/>
          </p:cNvSpPr>
          <p:nvPr/>
        </p:nvSpPr>
        <p:spPr>
          <a:xfrm>
            <a:off x="298880" y="6890212"/>
            <a:ext cx="6669480" cy="353169"/>
          </a:xfrm>
          <a:prstGeom prst="rect">
            <a:avLst/>
          </a:prstGeom>
        </p:spPr>
        <p:txBody>
          <a:bodyPr vert="horz" lIns="98143" tIns="49072" rIns="98143" bIns="49072" rtlCol="0">
            <a:noAutofit/>
          </a:bodyPr>
          <a:lstStyle/>
          <a:p>
            <a:pPr defTabSz="490712">
              <a:spcBef>
                <a:spcPct val="20000"/>
              </a:spcBef>
              <a:defRPr/>
            </a:pPr>
            <a:r>
              <a:rPr lang="en-US" sz="1600" b="1" dirty="0" smtClean="0">
                <a:solidFill>
                  <a:schemeClr val="bg1"/>
                </a:solidFill>
                <a:latin typeface="Arial" pitchFamily="34" charset="0"/>
                <a:cs typeface="Arial" pitchFamily="34" charset="0"/>
              </a:rPr>
              <a:t>To learn more visit elliswhittam.com or call 0845 226 8393</a:t>
            </a:r>
          </a:p>
        </p:txBody>
      </p:sp>
      <p:sp>
        <p:nvSpPr>
          <p:cNvPr id="22" name="Subtitle 2"/>
          <p:cNvSpPr txBox="1">
            <a:spLocks/>
          </p:cNvSpPr>
          <p:nvPr/>
        </p:nvSpPr>
        <p:spPr>
          <a:xfrm>
            <a:off x="210759" y="3661143"/>
            <a:ext cx="2670664" cy="6116540"/>
          </a:xfrm>
          <a:prstGeom prst="rect">
            <a:avLst/>
          </a:prstGeom>
        </p:spPr>
        <p:txBody>
          <a:bodyPr vert="horz" lIns="98060" tIns="49030" rIns="98060" bIns="49030" rtlCol="0">
            <a:noAutofit/>
          </a:bodyPr>
          <a:lstStyle/>
          <a:p>
            <a:r>
              <a:rPr lang="en-GB" sz="1400" b="1" dirty="0" smtClean="0">
                <a:solidFill>
                  <a:schemeClr val="tx2"/>
                </a:solidFill>
                <a:latin typeface="Arial" pitchFamily="34" charset="0"/>
                <a:cs typeface="Arial" pitchFamily="34" charset="0"/>
              </a:rPr>
              <a:t>Drake’s Den </a:t>
            </a:r>
            <a:r>
              <a:rPr lang="en-GB" sz="1200" dirty="0" smtClean="0">
                <a:solidFill>
                  <a:schemeClr val="tx2"/>
                </a:solidFill>
                <a:latin typeface="Arial" pitchFamily="34" charset="0"/>
                <a:cs typeface="Arial" pitchFamily="34" charset="0"/>
              </a:rPr>
              <a:t>is an award winning, family run, soft play centre in Plymouth employing 22 members of staff.  </a:t>
            </a:r>
          </a:p>
          <a:p>
            <a:endParaRPr lang="en-GB" sz="600" dirty="0" smtClean="0">
              <a:solidFill>
                <a:schemeClr val="tx2"/>
              </a:solidFill>
              <a:latin typeface="Arial" pitchFamily="34" charset="0"/>
              <a:cs typeface="Arial" pitchFamily="34" charset="0"/>
            </a:endParaRPr>
          </a:p>
          <a:p>
            <a:r>
              <a:rPr lang="en-GB" sz="1200" dirty="0" smtClean="0">
                <a:solidFill>
                  <a:schemeClr val="tx2"/>
                </a:solidFill>
                <a:latin typeface="Arial" pitchFamily="34" charset="0"/>
                <a:cs typeface="Arial" pitchFamily="34" charset="0"/>
              </a:rPr>
              <a:t>Before using Ellis Whittam, all health and safety matters were managed </a:t>
            </a:r>
            <a:br>
              <a:rPr lang="en-GB" sz="1200" dirty="0" smtClean="0">
                <a:solidFill>
                  <a:schemeClr val="tx2"/>
                </a:solidFill>
                <a:latin typeface="Arial" pitchFamily="34" charset="0"/>
                <a:cs typeface="Arial" pitchFamily="34" charset="0"/>
              </a:rPr>
            </a:br>
            <a:r>
              <a:rPr lang="en-GB" sz="1200" dirty="0" smtClean="0">
                <a:solidFill>
                  <a:schemeClr val="tx2"/>
                </a:solidFill>
                <a:latin typeface="Arial" pitchFamily="34" charset="0"/>
                <a:cs typeface="Arial" pitchFamily="34" charset="0"/>
              </a:rPr>
              <a:t>in-house with occasional help from other small contractors when required.</a:t>
            </a:r>
            <a:endParaRPr lang="en-GB" sz="600" dirty="0" smtClean="0">
              <a:solidFill>
                <a:schemeClr val="tx2"/>
              </a:solidFill>
              <a:latin typeface="Arial" pitchFamily="34" charset="0"/>
              <a:cs typeface="Arial" pitchFamily="34" charset="0"/>
            </a:endParaRPr>
          </a:p>
          <a:p>
            <a:r>
              <a:rPr lang="en-GB" sz="600" dirty="0" smtClean="0">
                <a:solidFill>
                  <a:schemeClr val="tx2"/>
                </a:solidFill>
                <a:latin typeface="Arial" pitchFamily="34" charset="0"/>
                <a:cs typeface="Arial" pitchFamily="34" charset="0"/>
              </a:rPr>
              <a:t> </a:t>
            </a:r>
          </a:p>
          <a:p>
            <a:r>
              <a:rPr lang="en-GB" sz="1200" dirty="0" smtClean="0">
                <a:solidFill>
                  <a:schemeClr val="tx2"/>
                </a:solidFill>
                <a:latin typeface="Arial" pitchFamily="34" charset="0"/>
                <a:cs typeface="Arial" pitchFamily="34" charset="0"/>
              </a:rPr>
              <a:t>“The system worked as a minimum requirement,” says Paul Selvester, owner of Drake’s Den, “but as we are </a:t>
            </a:r>
            <a:r>
              <a:rPr lang="en-GB" sz="1200" dirty="0" smtClean="0">
                <a:solidFill>
                  <a:schemeClr val="tx2"/>
                </a:solidFill>
                <a:latin typeface="Arial" pitchFamily="34" charset="0"/>
                <a:cs typeface="Arial" pitchFamily="34" charset="0"/>
              </a:rPr>
              <a:t>a </a:t>
            </a:r>
            <a:r>
              <a:rPr lang="en-GB" sz="1200" dirty="0" smtClean="0">
                <a:solidFill>
                  <a:schemeClr val="tx2"/>
                </a:solidFill>
                <a:latin typeface="Arial" pitchFamily="34" charset="0"/>
                <a:cs typeface="Arial" pitchFamily="34" charset="0"/>
              </a:rPr>
              <a:t>children’s soft play centre we wanted to work to much higher standards than this, both for our customers and our staff”.</a:t>
            </a:r>
            <a:endParaRPr lang="en-GB" sz="600" dirty="0" smtClean="0">
              <a:solidFill>
                <a:schemeClr val="tx2"/>
              </a:solidFill>
              <a:latin typeface="Arial" pitchFamily="34" charset="0"/>
              <a:cs typeface="Arial" pitchFamily="34" charset="0"/>
            </a:endParaRPr>
          </a:p>
          <a:p>
            <a:r>
              <a:rPr lang="en-GB" sz="600" dirty="0" smtClean="0">
                <a:solidFill>
                  <a:schemeClr val="tx2"/>
                </a:solidFill>
                <a:cs typeface="Arial" pitchFamily="34" charset="0"/>
              </a:rPr>
              <a:t> </a:t>
            </a:r>
          </a:p>
        </p:txBody>
      </p:sp>
      <p:sp>
        <p:nvSpPr>
          <p:cNvPr id="23" name="Subtitle 2"/>
          <p:cNvSpPr txBox="1">
            <a:spLocks/>
          </p:cNvSpPr>
          <p:nvPr/>
        </p:nvSpPr>
        <p:spPr>
          <a:xfrm>
            <a:off x="2789857" y="3671776"/>
            <a:ext cx="2520000" cy="6116540"/>
          </a:xfrm>
          <a:prstGeom prst="rect">
            <a:avLst/>
          </a:prstGeom>
        </p:spPr>
        <p:txBody>
          <a:bodyPr vert="horz" lIns="98060" tIns="49030" rIns="98060" bIns="49030" rtlCol="0">
            <a:noAutofit/>
          </a:bodyPr>
          <a:lstStyle/>
          <a:p>
            <a:r>
              <a:rPr lang="en-GB" sz="1200" dirty="0" smtClean="0">
                <a:solidFill>
                  <a:schemeClr val="tx2"/>
                </a:solidFill>
                <a:latin typeface="Arial" pitchFamily="34" charset="0"/>
                <a:cs typeface="Arial" pitchFamily="34" charset="0"/>
              </a:rPr>
              <a:t>Ellis Whittam is a preferred supplier of the Play Providers Association and it was through this organisation that Paul heard of their services.</a:t>
            </a:r>
            <a:endParaRPr lang="en-GB" sz="600" dirty="0" smtClean="0">
              <a:solidFill>
                <a:schemeClr val="tx2"/>
              </a:solidFill>
              <a:latin typeface="Arial" pitchFamily="34" charset="0"/>
              <a:cs typeface="Arial" pitchFamily="34" charset="0"/>
            </a:endParaRPr>
          </a:p>
          <a:p>
            <a:r>
              <a:rPr lang="en-GB" sz="600" dirty="0" smtClean="0">
                <a:solidFill>
                  <a:schemeClr val="tx2"/>
                </a:solidFill>
                <a:latin typeface="Arial" pitchFamily="34" charset="0"/>
                <a:cs typeface="Arial" pitchFamily="34" charset="0"/>
              </a:rPr>
              <a:t> </a:t>
            </a:r>
          </a:p>
          <a:p>
            <a:r>
              <a:rPr lang="en-GB" sz="1200" dirty="0" smtClean="0">
                <a:solidFill>
                  <a:schemeClr val="tx2"/>
                </a:solidFill>
                <a:latin typeface="Arial" pitchFamily="34" charset="0"/>
                <a:cs typeface="Arial" pitchFamily="34" charset="0"/>
              </a:rPr>
              <a:t>“I was a bit apprehensive about contacting them because similar organisations I had previously spoken with had all proved to be a lot more expensive, some charging extortionate fees for very little work.  However, the Regional Business Director explained about their fixed fee service and so far I have found them to be worth every penny,” adds Paul.	</a:t>
            </a:r>
            <a:r>
              <a:rPr lang="en-GB" sz="600" dirty="0" smtClean="0">
                <a:solidFill>
                  <a:schemeClr val="tx2"/>
                </a:solidFill>
                <a:latin typeface="Arial" pitchFamily="34" charset="0"/>
                <a:cs typeface="Arial" pitchFamily="34" charset="0"/>
              </a:rPr>
              <a:t> </a:t>
            </a:r>
          </a:p>
          <a:p>
            <a:r>
              <a:rPr lang="en-GB" sz="600" dirty="0" smtClean="0">
                <a:solidFill>
                  <a:schemeClr val="tx2"/>
                </a:solidFill>
                <a:cs typeface="Arial" pitchFamily="34" charset="0"/>
              </a:rPr>
              <a:t> </a:t>
            </a:r>
            <a:endParaRPr lang="en-GB" sz="1200" dirty="0">
              <a:solidFill>
                <a:schemeClr val="tx2"/>
              </a:solidFill>
              <a:latin typeface="Arial" pitchFamily="34" charset="0"/>
              <a:cs typeface="Arial" pitchFamily="34" charset="0"/>
            </a:endParaRPr>
          </a:p>
        </p:txBody>
      </p:sp>
      <p:sp>
        <p:nvSpPr>
          <p:cNvPr id="25" name="Subtitle 2"/>
          <p:cNvSpPr txBox="1">
            <a:spLocks/>
          </p:cNvSpPr>
          <p:nvPr/>
        </p:nvSpPr>
        <p:spPr>
          <a:xfrm>
            <a:off x="5436728" y="1295041"/>
            <a:ext cx="2520000" cy="6116540"/>
          </a:xfrm>
          <a:prstGeom prst="rect">
            <a:avLst/>
          </a:prstGeom>
        </p:spPr>
        <p:txBody>
          <a:bodyPr vert="horz" lIns="98060" tIns="49030" rIns="98060" bIns="49030" rtlCol="0">
            <a:noAutofit/>
          </a:bodyPr>
          <a:lstStyle/>
          <a:p>
            <a:r>
              <a:rPr lang="en-GB" sz="1200" dirty="0" smtClean="0">
                <a:solidFill>
                  <a:schemeClr val="tx2"/>
                </a:solidFill>
                <a:latin typeface="Arial" pitchFamily="34" charset="0"/>
                <a:cs typeface="Arial" pitchFamily="34" charset="0"/>
              </a:rPr>
              <a:t>After an initial consultation with Drake’s Den, Ellis Whittam got straight to work undertaking a General Risk Assessment of the premises and developing a bespoke action plan to ensure the premises were fully compliant with current legislation. As Drake’s Den also uses Ellis Whittam’s Employment Law &amp; HR service, they also produced an employee handbook for the company and ensured all employee contracts were compliant with current legislation.</a:t>
            </a:r>
            <a:endParaRPr lang="en-GB" sz="600" dirty="0" smtClean="0">
              <a:solidFill>
                <a:schemeClr val="tx2"/>
              </a:solidFill>
              <a:latin typeface="Arial" pitchFamily="34" charset="0"/>
              <a:cs typeface="Arial" pitchFamily="34" charset="0"/>
            </a:endParaRPr>
          </a:p>
          <a:p>
            <a:r>
              <a:rPr lang="en-GB" sz="600" dirty="0" smtClean="0">
                <a:solidFill>
                  <a:schemeClr val="tx2"/>
                </a:solidFill>
                <a:latin typeface="Arial" pitchFamily="34" charset="0"/>
                <a:cs typeface="Arial" pitchFamily="34" charset="0"/>
              </a:rPr>
              <a:t> </a:t>
            </a:r>
          </a:p>
          <a:p>
            <a:r>
              <a:rPr lang="en-GB" sz="1200" dirty="0" smtClean="0">
                <a:solidFill>
                  <a:schemeClr val="tx2"/>
                </a:solidFill>
                <a:latin typeface="Arial" pitchFamily="34" charset="0"/>
                <a:cs typeface="Arial" pitchFamily="34" charset="0"/>
              </a:rPr>
              <a:t>Paul comments: “We were immediately given our own locally based consultant to manage our Health &amp; Safety requirements and a named adviser to look after our employment law needs. Both have proved to be invaluable offering bespoke information on a number of issues such as the recent changes in legislation and specific health and safety requirements which will affect our business.”</a:t>
            </a:r>
            <a:endParaRPr lang="en-GB" sz="1200" dirty="0">
              <a:solidFill>
                <a:schemeClr val="tx2"/>
              </a:solidFill>
              <a:latin typeface="Arial" pitchFamily="34" charset="0"/>
              <a:cs typeface="Arial" pitchFamily="34" charset="0"/>
            </a:endParaRPr>
          </a:p>
        </p:txBody>
      </p:sp>
      <p:pic>
        <p:nvPicPr>
          <p:cNvPr id="26" name="il_fi" descr="http://www.indoorplay.co.uk/images_tests/drakes_den.jpg"/>
          <p:cNvPicPr/>
          <p:nvPr/>
        </p:nvPicPr>
        <p:blipFill>
          <a:blip r:embed="rId4" cstate="print"/>
          <a:srcRect/>
          <a:stretch>
            <a:fillRect/>
          </a:stretch>
        </p:blipFill>
        <p:spPr bwMode="auto">
          <a:xfrm>
            <a:off x="9371932" y="5803646"/>
            <a:ext cx="1014548" cy="990600"/>
          </a:xfrm>
          <a:prstGeom prst="rect">
            <a:avLst/>
          </a:prstGeom>
          <a:noFill/>
          <a:ln w="9525">
            <a:noFill/>
            <a:miter lim="800000"/>
            <a:headEnd/>
            <a:tailEnd/>
          </a:ln>
        </p:spPr>
      </p:pic>
      <p:pic>
        <p:nvPicPr>
          <p:cNvPr id="14" name="Picture 13" descr="amy test.bmp"/>
          <p:cNvPicPr/>
          <p:nvPr/>
        </p:nvPicPr>
        <p:blipFill>
          <a:blip r:embed="rId5"/>
          <a:stretch>
            <a:fillRect/>
          </a:stretch>
        </p:blipFill>
        <p:spPr>
          <a:xfrm>
            <a:off x="116963" y="0"/>
            <a:ext cx="1790700" cy="1771650"/>
          </a:xfrm>
          <a:prstGeom prst="ellipse">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1389</TotalTime>
  <Words>202</Words>
  <Application>Microsoft Office PowerPoint</Application>
  <PresentationFormat>Custom</PresentationFormat>
  <Paragraphs>18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Ingenious Creative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Louise Murphy</dc:creator>
  <cp:lastModifiedBy>User</cp:lastModifiedBy>
  <cp:revision>126</cp:revision>
  <dcterms:created xsi:type="dcterms:W3CDTF">2012-06-08T08:31:20Z</dcterms:created>
  <dcterms:modified xsi:type="dcterms:W3CDTF">2014-03-25T12:47:40Z</dcterms:modified>
</cp:coreProperties>
</file>