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89" r:id="rId2"/>
  </p:sldIdLst>
  <p:sldSz cx="10693400" cy="7561263"/>
  <p:notesSz cx="6789738" cy="9929813"/>
  <p:defaultTextStyle>
    <a:defPPr>
      <a:defRPr lang="en-US"/>
    </a:defPPr>
    <a:lvl1pPr marL="0" algn="l" defTabSz="489728" rtl="0" eaLnBrk="1" latinLnBrk="0" hangingPunct="1">
      <a:defRPr sz="1900" kern="1200">
        <a:solidFill>
          <a:schemeClr val="tx1"/>
        </a:solidFill>
        <a:latin typeface="+mn-lt"/>
        <a:ea typeface="+mn-ea"/>
        <a:cs typeface="+mn-cs"/>
      </a:defRPr>
    </a:lvl1pPr>
    <a:lvl2pPr marL="489728" algn="l" defTabSz="489728" rtl="0" eaLnBrk="1" latinLnBrk="0" hangingPunct="1">
      <a:defRPr sz="1900" kern="1200">
        <a:solidFill>
          <a:schemeClr val="tx1"/>
        </a:solidFill>
        <a:latin typeface="+mn-lt"/>
        <a:ea typeface="+mn-ea"/>
        <a:cs typeface="+mn-cs"/>
      </a:defRPr>
    </a:lvl2pPr>
    <a:lvl3pPr marL="979452" algn="l" defTabSz="489728" rtl="0" eaLnBrk="1" latinLnBrk="0" hangingPunct="1">
      <a:defRPr sz="1900" kern="1200">
        <a:solidFill>
          <a:schemeClr val="tx1"/>
        </a:solidFill>
        <a:latin typeface="+mn-lt"/>
        <a:ea typeface="+mn-ea"/>
        <a:cs typeface="+mn-cs"/>
      </a:defRPr>
    </a:lvl3pPr>
    <a:lvl4pPr marL="1469180" algn="l" defTabSz="489728" rtl="0" eaLnBrk="1" latinLnBrk="0" hangingPunct="1">
      <a:defRPr sz="1900" kern="1200">
        <a:solidFill>
          <a:schemeClr val="tx1"/>
        </a:solidFill>
        <a:latin typeface="+mn-lt"/>
        <a:ea typeface="+mn-ea"/>
        <a:cs typeface="+mn-cs"/>
      </a:defRPr>
    </a:lvl4pPr>
    <a:lvl5pPr marL="1958905" algn="l" defTabSz="489728" rtl="0" eaLnBrk="1" latinLnBrk="0" hangingPunct="1">
      <a:defRPr sz="1900" kern="1200">
        <a:solidFill>
          <a:schemeClr val="tx1"/>
        </a:solidFill>
        <a:latin typeface="+mn-lt"/>
        <a:ea typeface="+mn-ea"/>
        <a:cs typeface="+mn-cs"/>
      </a:defRPr>
    </a:lvl5pPr>
    <a:lvl6pPr marL="2448640" algn="l" defTabSz="489728" rtl="0" eaLnBrk="1" latinLnBrk="0" hangingPunct="1">
      <a:defRPr sz="1900" kern="1200">
        <a:solidFill>
          <a:schemeClr val="tx1"/>
        </a:solidFill>
        <a:latin typeface="+mn-lt"/>
        <a:ea typeface="+mn-ea"/>
        <a:cs typeface="+mn-cs"/>
      </a:defRPr>
    </a:lvl6pPr>
    <a:lvl7pPr marL="2938356" algn="l" defTabSz="489728" rtl="0" eaLnBrk="1" latinLnBrk="0" hangingPunct="1">
      <a:defRPr sz="1900" kern="1200">
        <a:solidFill>
          <a:schemeClr val="tx1"/>
        </a:solidFill>
        <a:latin typeface="+mn-lt"/>
        <a:ea typeface="+mn-ea"/>
        <a:cs typeface="+mn-cs"/>
      </a:defRPr>
    </a:lvl7pPr>
    <a:lvl8pPr marL="3428085" algn="l" defTabSz="489728" rtl="0" eaLnBrk="1" latinLnBrk="0" hangingPunct="1">
      <a:defRPr sz="1900" kern="1200">
        <a:solidFill>
          <a:schemeClr val="tx1"/>
        </a:solidFill>
        <a:latin typeface="+mn-lt"/>
        <a:ea typeface="+mn-ea"/>
        <a:cs typeface="+mn-cs"/>
      </a:defRPr>
    </a:lvl8pPr>
    <a:lvl9pPr marL="3917809" algn="l" defTabSz="489728" rtl="0" eaLnBrk="1" latinLnBrk="0" hangingPunct="1">
      <a:defRPr sz="1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80" d="100"/>
          <a:sy n="80" d="100"/>
        </p:scale>
        <p:origin x="-396" y="-306"/>
      </p:cViewPr>
      <p:guideLst>
        <p:guide orient="horz" pos="2382"/>
        <p:guide pos="3369"/>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2220" cy="49649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45947" y="0"/>
            <a:ext cx="2942220" cy="496491"/>
          </a:xfrm>
          <a:prstGeom prst="rect">
            <a:avLst/>
          </a:prstGeom>
        </p:spPr>
        <p:txBody>
          <a:bodyPr vert="horz" lIns="91440" tIns="45720" rIns="91440" bIns="45720" rtlCol="0"/>
          <a:lstStyle>
            <a:lvl1pPr algn="r">
              <a:defRPr sz="1200"/>
            </a:lvl1pPr>
          </a:lstStyle>
          <a:p>
            <a:fld id="{36FBD374-A611-41AA-B279-91D46A435FFA}" type="datetimeFigureOut">
              <a:rPr lang="en-GB" smtClean="0"/>
              <a:pPr/>
              <a:t>22/04/2014</a:t>
            </a:fld>
            <a:endParaRPr lang="en-GB" dirty="0"/>
          </a:p>
        </p:txBody>
      </p:sp>
      <p:sp>
        <p:nvSpPr>
          <p:cNvPr id="4" name="Slide Image Placeholder 3"/>
          <p:cNvSpPr>
            <a:spLocks noGrp="1" noRot="1" noChangeAspect="1"/>
          </p:cNvSpPr>
          <p:nvPr>
            <p:ph type="sldImg" idx="2"/>
          </p:nvPr>
        </p:nvSpPr>
        <p:spPr>
          <a:xfrm>
            <a:off x="762000" y="744538"/>
            <a:ext cx="5265738" cy="37242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8974" y="4716661"/>
            <a:ext cx="5431790" cy="44684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1599"/>
            <a:ext cx="2942220" cy="496491"/>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45947" y="9431599"/>
            <a:ext cx="2942220" cy="496491"/>
          </a:xfrm>
          <a:prstGeom prst="rect">
            <a:avLst/>
          </a:prstGeom>
        </p:spPr>
        <p:txBody>
          <a:bodyPr vert="horz" lIns="91440" tIns="45720" rIns="91440" bIns="45720" rtlCol="0" anchor="b"/>
          <a:lstStyle>
            <a:lvl1pPr algn="r">
              <a:defRPr sz="1200"/>
            </a:lvl1pPr>
          </a:lstStyle>
          <a:p>
            <a:fld id="{523A1257-3C64-47B3-B84A-AA6300FF4FB3}" type="slidenum">
              <a:rPr lang="en-GB" smtClean="0"/>
              <a:pPr/>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2005" y="2348930"/>
            <a:ext cx="9089390" cy="1620771"/>
          </a:xfrm>
        </p:spPr>
        <p:txBody>
          <a:bodyPr/>
          <a:lstStyle/>
          <a:p>
            <a:r>
              <a:rPr lang="en-GB" smtClean="0"/>
              <a:t>Click to edit Master title style</a:t>
            </a:r>
            <a:endParaRPr lang="en-US"/>
          </a:p>
        </p:txBody>
      </p:sp>
      <p:sp>
        <p:nvSpPr>
          <p:cNvPr id="3" name="Subtitle 2"/>
          <p:cNvSpPr>
            <a:spLocks noGrp="1"/>
          </p:cNvSpPr>
          <p:nvPr>
            <p:ph type="subTitle" idx="1"/>
          </p:nvPr>
        </p:nvSpPr>
        <p:spPr>
          <a:xfrm>
            <a:off x="1604010" y="4284721"/>
            <a:ext cx="7485380" cy="1932323"/>
          </a:xfrm>
        </p:spPr>
        <p:txBody>
          <a:bodyPr/>
          <a:lstStyle>
            <a:lvl1pPr marL="0" indent="0" algn="ctr">
              <a:buNone/>
              <a:defRPr>
                <a:solidFill>
                  <a:schemeClr val="tx1">
                    <a:tint val="75000"/>
                  </a:schemeClr>
                </a:solidFill>
              </a:defRPr>
            </a:lvl1pPr>
            <a:lvl2pPr marL="489728" indent="0" algn="ctr">
              <a:buNone/>
              <a:defRPr>
                <a:solidFill>
                  <a:schemeClr val="tx1">
                    <a:tint val="75000"/>
                  </a:schemeClr>
                </a:solidFill>
              </a:defRPr>
            </a:lvl2pPr>
            <a:lvl3pPr marL="979452" indent="0" algn="ctr">
              <a:buNone/>
              <a:defRPr>
                <a:solidFill>
                  <a:schemeClr val="tx1">
                    <a:tint val="75000"/>
                  </a:schemeClr>
                </a:solidFill>
              </a:defRPr>
            </a:lvl3pPr>
            <a:lvl4pPr marL="1469180" indent="0" algn="ctr">
              <a:buNone/>
              <a:defRPr>
                <a:solidFill>
                  <a:schemeClr val="tx1">
                    <a:tint val="75000"/>
                  </a:schemeClr>
                </a:solidFill>
              </a:defRPr>
            </a:lvl4pPr>
            <a:lvl5pPr marL="1958905" indent="0" algn="ctr">
              <a:buNone/>
              <a:defRPr>
                <a:solidFill>
                  <a:schemeClr val="tx1">
                    <a:tint val="75000"/>
                  </a:schemeClr>
                </a:solidFill>
              </a:defRPr>
            </a:lvl5pPr>
            <a:lvl6pPr marL="2448640" indent="0" algn="ctr">
              <a:buNone/>
              <a:defRPr>
                <a:solidFill>
                  <a:schemeClr val="tx1">
                    <a:tint val="75000"/>
                  </a:schemeClr>
                </a:solidFill>
              </a:defRPr>
            </a:lvl6pPr>
            <a:lvl7pPr marL="2938356" indent="0" algn="ctr">
              <a:buNone/>
              <a:defRPr>
                <a:solidFill>
                  <a:schemeClr val="tx1">
                    <a:tint val="75000"/>
                  </a:schemeClr>
                </a:solidFill>
              </a:defRPr>
            </a:lvl7pPr>
            <a:lvl8pPr marL="3428085" indent="0" algn="ctr">
              <a:buNone/>
              <a:defRPr>
                <a:solidFill>
                  <a:schemeClr val="tx1">
                    <a:tint val="75000"/>
                  </a:schemeClr>
                </a:solidFill>
              </a:defRPr>
            </a:lvl8pPr>
            <a:lvl9pPr marL="3917809"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736F4139-29A7-6B46-B476-63A3B5E3F94E}" type="datetimeFigureOut">
              <a:rPr lang="en-US" smtClean="0"/>
              <a:pPr/>
              <a:t>4/22/2014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847D64-1830-C349-AFBA-5615D73BD92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36F4139-29A7-6B46-B476-63A3B5E3F94E}" type="datetimeFigureOut">
              <a:rPr lang="en-US" smtClean="0"/>
              <a:pPr/>
              <a:t>4/22/2014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847D64-1830-C349-AFBA-5615D73BD92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98782" y="302807"/>
            <a:ext cx="2606516" cy="6451578"/>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579262" y="302807"/>
            <a:ext cx="7641326" cy="6451578"/>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36F4139-29A7-6B46-B476-63A3B5E3F94E}" type="datetimeFigureOut">
              <a:rPr lang="en-US" smtClean="0"/>
              <a:pPr/>
              <a:t>4/22/2014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847D64-1830-C349-AFBA-5615D73BD92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36F4139-29A7-6B46-B476-63A3B5E3F94E}" type="datetimeFigureOut">
              <a:rPr lang="en-US" smtClean="0"/>
              <a:pPr/>
              <a:t>4/22/2014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847D64-1830-C349-AFBA-5615D73BD92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705" y="4858849"/>
            <a:ext cx="9089390" cy="1501751"/>
          </a:xfrm>
        </p:spPr>
        <p:txBody>
          <a:bodyPr anchor="t"/>
          <a:lstStyle>
            <a:lvl1pPr algn="l">
              <a:defRPr sz="4300" b="1" cap="all"/>
            </a:lvl1pPr>
          </a:lstStyle>
          <a:p>
            <a:r>
              <a:rPr lang="en-GB" smtClean="0"/>
              <a:t>Click to edit Master title style</a:t>
            </a:r>
            <a:endParaRPr lang="en-US"/>
          </a:p>
        </p:txBody>
      </p:sp>
      <p:sp>
        <p:nvSpPr>
          <p:cNvPr id="3" name="Text Placeholder 2"/>
          <p:cNvSpPr>
            <a:spLocks noGrp="1"/>
          </p:cNvSpPr>
          <p:nvPr>
            <p:ph type="body" idx="1"/>
          </p:nvPr>
        </p:nvSpPr>
        <p:spPr>
          <a:xfrm>
            <a:off x="844705" y="3204786"/>
            <a:ext cx="9089390" cy="1654026"/>
          </a:xfrm>
        </p:spPr>
        <p:txBody>
          <a:bodyPr anchor="b"/>
          <a:lstStyle>
            <a:lvl1pPr marL="0" indent="0">
              <a:buNone/>
              <a:defRPr sz="2100">
                <a:solidFill>
                  <a:schemeClr val="tx1">
                    <a:tint val="75000"/>
                  </a:schemeClr>
                </a:solidFill>
              </a:defRPr>
            </a:lvl1pPr>
            <a:lvl2pPr marL="489728" indent="0">
              <a:buNone/>
              <a:defRPr sz="1900">
                <a:solidFill>
                  <a:schemeClr val="tx1">
                    <a:tint val="75000"/>
                  </a:schemeClr>
                </a:solidFill>
              </a:defRPr>
            </a:lvl2pPr>
            <a:lvl3pPr marL="979452" indent="0">
              <a:buNone/>
              <a:defRPr sz="1700">
                <a:solidFill>
                  <a:schemeClr val="tx1">
                    <a:tint val="75000"/>
                  </a:schemeClr>
                </a:solidFill>
              </a:defRPr>
            </a:lvl3pPr>
            <a:lvl4pPr marL="1469180" indent="0">
              <a:buNone/>
              <a:defRPr sz="1500">
                <a:solidFill>
                  <a:schemeClr val="tx1">
                    <a:tint val="75000"/>
                  </a:schemeClr>
                </a:solidFill>
              </a:defRPr>
            </a:lvl4pPr>
            <a:lvl5pPr marL="1958905" indent="0">
              <a:buNone/>
              <a:defRPr sz="1500">
                <a:solidFill>
                  <a:schemeClr val="tx1">
                    <a:tint val="75000"/>
                  </a:schemeClr>
                </a:solidFill>
              </a:defRPr>
            </a:lvl5pPr>
            <a:lvl6pPr marL="2448640" indent="0">
              <a:buNone/>
              <a:defRPr sz="1500">
                <a:solidFill>
                  <a:schemeClr val="tx1">
                    <a:tint val="75000"/>
                  </a:schemeClr>
                </a:solidFill>
              </a:defRPr>
            </a:lvl6pPr>
            <a:lvl7pPr marL="2938356" indent="0">
              <a:buNone/>
              <a:defRPr sz="1500">
                <a:solidFill>
                  <a:schemeClr val="tx1">
                    <a:tint val="75000"/>
                  </a:schemeClr>
                </a:solidFill>
              </a:defRPr>
            </a:lvl7pPr>
            <a:lvl8pPr marL="3428085" indent="0">
              <a:buNone/>
              <a:defRPr sz="1500">
                <a:solidFill>
                  <a:schemeClr val="tx1">
                    <a:tint val="75000"/>
                  </a:schemeClr>
                </a:solidFill>
              </a:defRPr>
            </a:lvl8pPr>
            <a:lvl9pPr marL="3917809" indent="0">
              <a:buNone/>
              <a:defRPr sz="15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736F4139-29A7-6B46-B476-63A3B5E3F94E}" type="datetimeFigureOut">
              <a:rPr lang="en-US" smtClean="0"/>
              <a:pPr/>
              <a:t>4/22/2014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847D64-1830-C349-AFBA-5615D73BD92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579262" y="1764296"/>
            <a:ext cx="5123920" cy="4990084"/>
          </a:xfrm>
        </p:spPr>
        <p:txBody>
          <a:bodyPr/>
          <a:lstStyle>
            <a:lvl1pPr>
              <a:defRPr sz="3000"/>
            </a:lvl1pPr>
            <a:lvl2pPr>
              <a:defRPr sz="26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5881406" y="1764296"/>
            <a:ext cx="5123920" cy="4990084"/>
          </a:xfrm>
        </p:spPr>
        <p:txBody>
          <a:bodyPr/>
          <a:lstStyle>
            <a:lvl1pPr>
              <a:defRPr sz="3000"/>
            </a:lvl1pPr>
            <a:lvl2pPr>
              <a:defRPr sz="26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736F4139-29A7-6B46-B476-63A3B5E3F94E}" type="datetimeFigureOut">
              <a:rPr lang="en-US" smtClean="0"/>
              <a:pPr/>
              <a:t>4/22/2014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847D64-1830-C349-AFBA-5615D73BD92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680" y="302803"/>
            <a:ext cx="9624060" cy="1260211"/>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534680" y="1692534"/>
            <a:ext cx="4724775" cy="705367"/>
          </a:xfrm>
        </p:spPr>
        <p:txBody>
          <a:bodyPr anchor="b"/>
          <a:lstStyle>
            <a:lvl1pPr marL="0" indent="0">
              <a:buNone/>
              <a:defRPr sz="2600" b="1"/>
            </a:lvl1pPr>
            <a:lvl2pPr marL="489728" indent="0">
              <a:buNone/>
              <a:defRPr sz="2100" b="1"/>
            </a:lvl2pPr>
            <a:lvl3pPr marL="979452" indent="0">
              <a:buNone/>
              <a:defRPr sz="1900" b="1"/>
            </a:lvl3pPr>
            <a:lvl4pPr marL="1469180" indent="0">
              <a:buNone/>
              <a:defRPr sz="1700" b="1"/>
            </a:lvl4pPr>
            <a:lvl5pPr marL="1958905" indent="0">
              <a:buNone/>
              <a:defRPr sz="1700" b="1"/>
            </a:lvl5pPr>
            <a:lvl6pPr marL="2448640" indent="0">
              <a:buNone/>
              <a:defRPr sz="1700" b="1"/>
            </a:lvl6pPr>
            <a:lvl7pPr marL="2938356" indent="0">
              <a:buNone/>
              <a:defRPr sz="1700" b="1"/>
            </a:lvl7pPr>
            <a:lvl8pPr marL="3428085" indent="0">
              <a:buNone/>
              <a:defRPr sz="1700" b="1"/>
            </a:lvl8pPr>
            <a:lvl9pPr marL="3917809" indent="0">
              <a:buNone/>
              <a:defRPr sz="1700" b="1"/>
            </a:lvl9pPr>
          </a:lstStyle>
          <a:p>
            <a:pPr lvl="0"/>
            <a:r>
              <a:rPr lang="en-GB" smtClean="0"/>
              <a:t>Click to edit Master text styles</a:t>
            </a:r>
          </a:p>
        </p:txBody>
      </p:sp>
      <p:sp>
        <p:nvSpPr>
          <p:cNvPr id="4" name="Content Placeholder 3"/>
          <p:cNvSpPr>
            <a:spLocks noGrp="1"/>
          </p:cNvSpPr>
          <p:nvPr>
            <p:ph sz="half" idx="2"/>
          </p:nvPr>
        </p:nvSpPr>
        <p:spPr>
          <a:xfrm>
            <a:off x="534680" y="2397901"/>
            <a:ext cx="4724775" cy="4356478"/>
          </a:xfrm>
        </p:spPr>
        <p:txBody>
          <a:bodyPr/>
          <a:lstStyle>
            <a:lvl1pPr>
              <a:defRPr sz="26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5432100" y="1692534"/>
            <a:ext cx="4726632" cy="705367"/>
          </a:xfrm>
        </p:spPr>
        <p:txBody>
          <a:bodyPr anchor="b"/>
          <a:lstStyle>
            <a:lvl1pPr marL="0" indent="0">
              <a:buNone/>
              <a:defRPr sz="2600" b="1"/>
            </a:lvl1pPr>
            <a:lvl2pPr marL="489728" indent="0">
              <a:buNone/>
              <a:defRPr sz="2100" b="1"/>
            </a:lvl2pPr>
            <a:lvl3pPr marL="979452" indent="0">
              <a:buNone/>
              <a:defRPr sz="1900" b="1"/>
            </a:lvl3pPr>
            <a:lvl4pPr marL="1469180" indent="0">
              <a:buNone/>
              <a:defRPr sz="1700" b="1"/>
            </a:lvl4pPr>
            <a:lvl5pPr marL="1958905" indent="0">
              <a:buNone/>
              <a:defRPr sz="1700" b="1"/>
            </a:lvl5pPr>
            <a:lvl6pPr marL="2448640" indent="0">
              <a:buNone/>
              <a:defRPr sz="1700" b="1"/>
            </a:lvl6pPr>
            <a:lvl7pPr marL="2938356" indent="0">
              <a:buNone/>
              <a:defRPr sz="1700" b="1"/>
            </a:lvl7pPr>
            <a:lvl8pPr marL="3428085" indent="0">
              <a:buNone/>
              <a:defRPr sz="1700" b="1"/>
            </a:lvl8pPr>
            <a:lvl9pPr marL="3917809" indent="0">
              <a:buNone/>
              <a:defRPr sz="1700" b="1"/>
            </a:lvl9pPr>
          </a:lstStyle>
          <a:p>
            <a:pPr lvl="0"/>
            <a:r>
              <a:rPr lang="en-GB" smtClean="0"/>
              <a:t>Click to edit Master text styles</a:t>
            </a:r>
          </a:p>
        </p:txBody>
      </p:sp>
      <p:sp>
        <p:nvSpPr>
          <p:cNvPr id="6" name="Content Placeholder 5"/>
          <p:cNvSpPr>
            <a:spLocks noGrp="1"/>
          </p:cNvSpPr>
          <p:nvPr>
            <p:ph sz="quarter" idx="4"/>
          </p:nvPr>
        </p:nvSpPr>
        <p:spPr>
          <a:xfrm>
            <a:off x="5432100" y="2397901"/>
            <a:ext cx="4726632" cy="4356478"/>
          </a:xfrm>
        </p:spPr>
        <p:txBody>
          <a:bodyPr/>
          <a:lstStyle>
            <a:lvl1pPr>
              <a:defRPr sz="26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736F4139-29A7-6B46-B476-63A3B5E3F94E}" type="datetimeFigureOut">
              <a:rPr lang="en-US" smtClean="0"/>
              <a:pPr/>
              <a:t>4/22/2014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1847D64-1830-C349-AFBA-5615D73BD92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736F4139-29A7-6B46-B476-63A3B5E3F94E}" type="datetimeFigureOut">
              <a:rPr lang="en-US" smtClean="0"/>
              <a:pPr/>
              <a:t>4/22/2014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1847D64-1830-C349-AFBA-5615D73BD92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6F4139-29A7-6B46-B476-63A3B5E3F94E}" type="datetimeFigureOut">
              <a:rPr lang="en-US" smtClean="0"/>
              <a:pPr/>
              <a:t>4/22/2014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1847D64-1830-C349-AFBA-5615D73BD92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679" y="301050"/>
            <a:ext cx="3518055" cy="1281214"/>
          </a:xfrm>
        </p:spPr>
        <p:txBody>
          <a:bodyPr anchor="b"/>
          <a:lstStyle>
            <a:lvl1pPr algn="l">
              <a:defRPr sz="2100" b="1"/>
            </a:lvl1pPr>
          </a:lstStyle>
          <a:p>
            <a:r>
              <a:rPr lang="en-GB" smtClean="0"/>
              <a:t>Click to edit Master title style</a:t>
            </a:r>
            <a:endParaRPr lang="en-US"/>
          </a:p>
        </p:txBody>
      </p:sp>
      <p:sp>
        <p:nvSpPr>
          <p:cNvPr id="3" name="Content Placeholder 2"/>
          <p:cNvSpPr>
            <a:spLocks noGrp="1"/>
          </p:cNvSpPr>
          <p:nvPr>
            <p:ph idx="1"/>
          </p:nvPr>
        </p:nvSpPr>
        <p:spPr>
          <a:xfrm>
            <a:off x="4180823" y="301052"/>
            <a:ext cx="5977907" cy="6453328"/>
          </a:xfrm>
        </p:spPr>
        <p:txBody>
          <a:bodyPr/>
          <a:lstStyle>
            <a:lvl1pPr>
              <a:defRPr sz="3400"/>
            </a:lvl1pPr>
            <a:lvl2pPr>
              <a:defRPr sz="3000"/>
            </a:lvl2pPr>
            <a:lvl3pPr>
              <a:defRPr sz="2600"/>
            </a:lvl3pPr>
            <a:lvl4pPr>
              <a:defRPr sz="2100"/>
            </a:lvl4pPr>
            <a:lvl5pPr>
              <a:defRPr sz="2100"/>
            </a:lvl5pPr>
            <a:lvl6pPr>
              <a:defRPr sz="2100"/>
            </a:lvl6pPr>
            <a:lvl7pPr>
              <a:defRPr sz="2100"/>
            </a:lvl7pPr>
            <a:lvl8pPr>
              <a:defRPr sz="2100"/>
            </a:lvl8pPr>
            <a:lvl9pPr>
              <a:defRPr sz="21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534679" y="1582266"/>
            <a:ext cx="3518055" cy="5172114"/>
          </a:xfrm>
        </p:spPr>
        <p:txBody>
          <a:bodyPr/>
          <a:lstStyle>
            <a:lvl1pPr marL="0" indent="0">
              <a:buNone/>
              <a:defRPr sz="1500"/>
            </a:lvl1pPr>
            <a:lvl2pPr marL="489728" indent="0">
              <a:buNone/>
              <a:defRPr sz="1300"/>
            </a:lvl2pPr>
            <a:lvl3pPr marL="979452" indent="0">
              <a:buNone/>
              <a:defRPr sz="1100"/>
            </a:lvl3pPr>
            <a:lvl4pPr marL="1469180" indent="0">
              <a:buNone/>
              <a:defRPr sz="1000"/>
            </a:lvl4pPr>
            <a:lvl5pPr marL="1958905" indent="0">
              <a:buNone/>
              <a:defRPr sz="1000"/>
            </a:lvl5pPr>
            <a:lvl6pPr marL="2448640" indent="0">
              <a:buNone/>
              <a:defRPr sz="1000"/>
            </a:lvl6pPr>
            <a:lvl7pPr marL="2938356" indent="0">
              <a:buNone/>
              <a:defRPr sz="1000"/>
            </a:lvl7pPr>
            <a:lvl8pPr marL="3428085" indent="0">
              <a:buNone/>
              <a:defRPr sz="1000"/>
            </a:lvl8pPr>
            <a:lvl9pPr marL="3917809" indent="0">
              <a:buNone/>
              <a:defRPr sz="10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36F4139-29A7-6B46-B476-63A3B5E3F94E}" type="datetimeFigureOut">
              <a:rPr lang="en-US" smtClean="0"/>
              <a:pPr/>
              <a:t>4/22/2014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847D64-1830-C349-AFBA-5615D73BD92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981" y="5292885"/>
            <a:ext cx="6416040" cy="624855"/>
          </a:xfrm>
        </p:spPr>
        <p:txBody>
          <a:bodyPr anchor="b"/>
          <a:lstStyle>
            <a:lvl1pPr algn="l">
              <a:defRPr sz="2100" b="1"/>
            </a:lvl1pPr>
          </a:lstStyle>
          <a:p>
            <a:r>
              <a:rPr lang="en-GB" smtClean="0"/>
              <a:t>Click to edit Master title style</a:t>
            </a:r>
            <a:endParaRPr lang="en-US"/>
          </a:p>
        </p:txBody>
      </p:sp>
      <p:sp>
        <p:nvSpPr>
          <p:cNvPr id="3" name="Picture Placeholder 2"/>
          <p:cNvSpPr>
            <a:spLocks noGrp="1"/>
          </p:cNvSpPr>
          <p:nvPr>
            <p:ph type="pic" idx="1"/>
          </p:nvPr>
        </p:nvSpPr>
        <p:spPr>
          <a:xfrm>
            <a:off x="2095981" y="675613"/>
            <a:ext cx="6416040" cy="4536758"/>
          </a:xfrm>
        </p:spPr>
        <p:txBody>
          <a:bodyPr/>
          <a:lstStyle>
            <a:lvl1pPr marL="0" indent="0">
              <a:buNone/>
              <a:defRPr sz="3400"/>
            </a:lvl1pPr>
            <a:lvl2pPr marL="489728" indent="0">
              <a:buNone/>
              <a:defRPr sz="3000"/>
            </a:lvl2pPr>
            <a:lvl3pPr marL="979452" indent="0">
              <a:buNone/>
              <a:defRPr sz="2600"/>
            </a:lvl3pPr>
            <a:lvl4pPr marL="1469180" indent="0">
              <a:buNone/>
              <a:defRPr sz="2100"/>
            </a:lvl4pPr>
            <a:lvl5pPr marL="1958905" indent="0">
              <a:buNone/>
              <a:defRPr sz="2100"/>
            </a:lvl5pPr>
            <a:lvl6pPr marL="2448640" indent="0">
              <a:buNone/>
              <a:defRPr sz="2100"/>
            </a:lvl6pPr>
            <a:lvl7pPr marL="2938356" indent="0">
              <a:buNone/>
              <a:defRPr sz="2100"/>
            </a:lvl7pPr>
            <a:lvl8pPr marL="3428085" indent="0">
              <a:buNone/>
              <a:defRPr sz="2100"/>
            </a:lvl8pPr>
            <a:lvl9pPr marL="3917809" indent="0">
              <a:buNone/>
              <a:defRPr sz="2100"/>
            </a:lvl9pPr>
          </a:lstStyle>
          <a:p>
            <a:endParaRPr lang="en-US" dirty="0"/>
          </a:p>
        </p:txBody>
      </p:sp>
      <p:sp>
        <p:nvSpPr>
          <p:cNvPr id="4" name="Text Placeholder 3"/>
          <p:cNvSpPr>
            <a:spLocks noGrp="1"/>
          </p:cNvSpPr>
          <p:nvPr>
            <p:ph type="body" sz="half" idx="2"/>
          </p:nvPr>
        </p:nvSpPr>
        <p:spPr>
          <a:xfrm>
            <a:off x="2095981" y="5917739"/>
            <a:ext cx="6416040" cy="887398"/>
          </a:xfrm>
        </p:spPr>
        <p:txBody>
          <a:bodyPr/>
          <a:lstStyle>
            <a:lvl1pPr marL="0" indent="0">
              <a:buNone/>
              <a:defRPr sz="1500"/>
            </a:lvl1pPr>
            <a:lvl2pPr marL="489728" indent="0">
              <a:buNone/>
              <a:defRPr sz="1300"/>
            </a:lvl2pPr>
            <a:lvl3pPr marL="979452" indent="0">
              <a:buNone/>
              <a:defRPr sz="1100"/>
            </a:lvl3pPr>
            <a:lvl4pPr marL="1469180" indent="0">
              <a:buNone/>
              <a:defRPr sz="1000"/>
            </a:lvl4pPr>
            <a:lvl5pPr marL="1958905" indent="0">
              <a:buNone/>
              <a:defRPr sz="1000"/>
            </a:lvl5pPr>
            <a:lvl6pPr marL="2448640" indent="0">
              <a:buNone/>
              <a:defRPr sz="1000"/>
            </a:lvl6pPr>
            <a:lvl7pPr marL="2938356" indent="0">
              <a:buNone/>
              <a:defRPr sz="1000"/>
            </a:lvl7pPr>
            <a:lvl8pPr marL="3428085" indent="0">
              <a:buNone/>
              <a:defRPr sz="1000"/>
            </a:lvl8pPr>
            <a:lvl9pPr marL="3917809" indent="0">
              <a:buNone/>
              <a:defRPr sz="10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36F4139-29A7-6B46-B476-63A3B5E3F94E}" type="datetimeFigureOut">
              <a:rPr lang="en-US" smtClean="0"/>
              <a:pPr/>
              <a:t>4/22/2014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1847D64-1830-C349-AFBA-5615D73BD92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680" y="302803"/>
            <a:ext cx="9624060" cy="1260211"/>
          </a:xfrm>
          <a:prstGeom prst="rect">
            <a:avLst/>
          </a:prstGeom>
        </p:spPr>
        <p:txBody>
          <a:bodyPr vert="horz" lIns="97947" tIns="48973" rIns="97947" bIns="48973"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534680" y="1764296"/>
            <a:ext cx="9624060" cy="4990084"/>
          </a:xfrm>
          <a:prstGeom prst="rect">
            <a:avLst/>
          </a:prstGeom>
        </p:spPr>
        <p:txBody>
          <a:bodyPr vert="horz" lIns="97947" tIns="48973" rIns="97947" bIns="48973"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534670" y="7008209"/>
            <a:ext cx="2495127" cy="402567"/>
          </a:xfrm>
          <a:prstGeom prst="rect">
            <a:avLst/>
          </a:prstGeom>
        </p:spPr>
        <p:txBody>
          <a:bodyPr vert="horz" lIns="97947" tIns="48973" rIns="97947" bIns="48973" rtlCol="0" anchor="ctr"/>
          <a:lstStyle>
            <a:lvl1pPr algn="l">
              <a:defRPr sz="1300">
                <a:solidFill>
                  <a:schemeClr val="tx1">
                    <a:tint val="75000"/>
                  </a:schemeClr>
                </a:solidFill>
              </a:defRPr>
            </a:lvl1pPr>
          </a:lstStyle>
          <a:p>
            <a:fld id="{736F4139-29A7-6B46-B476-63A3B5E3F94E}" type="datetimeFigureOut">
              <a:rPr lang="en-US" smtClean="0"/>
              <a:pPr/>
              <a:t>4/22/2014</a:t>
            </a:fld>
            <a:endParaRPr lang="en-US" dirty="0"/>
          </a:p>
        </p:txBody>
      </p:sp>
      <p:sp>
        <p:nvSpPr>
          <p:cNvPr id="5" name="Footer Placeholder 4"/>
          <p:cNvSpPr>
            <a:spLocks noGrp="1"/>
          </p:cNvSpPr>
          <p:nvPr>
            <p:ph type="ftr" sz="quarter" idx="3"/>
          </p:nvPr>
        </p:nvSpPr>
        <p:spPr>
          <a:xfrm>
            <a:off x="3653589" y="7008209"/>
            <a:ext cx="3386243" cy="402567"/>
          </a:xfrm>
          <a:prstGeom prst="rect">
            <a:avLst/>
          </a:prstGeom>
        </p:spPr>
        <p:txBody>
          <a:bodyPr vert="horz" lIns="97947" tIns="48973" rIns="97947" bIns="48973" rtlCol="0" anchor="ctr"/>
          <a:lstStyle>
            <a:lvl1pPr algn="ctr">
              <a:defRPr sz="13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663607" y="7008209"/>
            <a:ext cx="2495127" cy="402567"/>
          </a:xfrm>
          <a:prstGeom prst="rect">
            <a:avLst/>
          </a:prstGeom>
        </p:spPr>
        <p:txBody>
          <a:bodyPr vert="horz" lIns="97947" tIns="48973" rIns="97947" bIns="48973" rtlCol="0" anchor="ctr"/>
          <a:lstStyle>
            <a:lvl1pPr algn="r">
              <a:defRPr sz="1300">
                <a:solidFill>
                  <a:schemeClr val="tx1">
                    <a:tint val="75000"/>
                  </a:schemeClr>
                </a:solidFill>
              </a:defRPr>
            </a:lvl1pPr>
          </a:lstStyle>
          <a:p>
            <a:fld id="{A1847D64-1830-C349-AFBA-5615D73BD92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89728" rtl="0" eaLnBrk="1" latinLnBrk="0" hangingPunct="1">
        <a:spcBef>
          <a:spcPct val="0"/>
        </a:spcBef>
        <a:buNone/>
        <a:defRPr sz="4700" kern="1200">
          <a:solidFill>
            <a:schemeClr val="tx1"/>
          </a:solidFill>
          <a:latin typeface="+mj-lt"/>
          <a:ea typeface="+mj-ea"/>
          <a:cs typeface="+mj-cs"/>
        </a:defRPr>
      </a:lvl1pPr>
    </p:titleStyle>
    <p:bodyStyle>
      <a:lvl1pPr marL="367278" indent="-367278" algn="l" defTabSz="489728" rtl="0" eaLnBrk="1" latinLnBrk="0" hangingPunct="1">
        <a:spcBef>
          <a:spcPct val="20000"/>
        </a:spcBef>
        <a:buFont typeface="Arial"/>
        <a:buChar char="•"/>
        <a:defRPr sz="3400" kern="1200">
          <a:solidFill>
            <a:schemeClr val="tx1"/>
          </a:solidFill>
          <a:latin typeface="+mn-lt"/>
          <a:ea typeface="+mn-ea"/>
          <a:cs typeface="+mn-cs"/>
        </a:defRPr>
      </a:lvl1pPr>
      <a:lvl2pPr marL="795804" indent="-306081" algn="l" defTabSz="489728" rtl="0" eaLnBrk="1" latinLnBrk="0" hangingPunct="1">
        <a:spcBef>
          <a:spcPct val="20000"/>
        </a:spcBef>
        <a:buFont typeface="Arial"/>
        <a:buChar char="–"/>
        <a:defRPr sz="3000" kern="1200">
          <a:solidFill>
            <a:schemeClr val="tx1"/>
          </a:solidFill>
          <a:latin typeface="+mn-lt"/>
          <a:ea typeface="+mn-ea"/>
          <a:cs typeface="+mn-cs"/>
        </a:defRPr>
      </a:lvl2pPr>
      <a:lvl3pPr marL="1224323" indent="-244866" algn="l" defTabSz="489728" rtl="0" eaLnBrk="1" latinLnBrk="0" hangingPunct="1">
        <a:spcBef>
          <a:spcPct val="20000"/>
        </a:spcBef>
        <a:buFont typeface="Arial"/>
        <a:buChar char="•"/>
        <a:defRPr sz="2600" kern="1200">
          <a:solidFill>
            <a:schemeClr val="tx1"/>
          </a:solidFill>
          <a:latin typeface="+mn-lt"/>
          <a:ea typeface="+mn-ea"/>
          <a:cs typeface="+mn-cs"/>
        </a:defRPr>
      </a:lvl3pPr>
      <a:lvl4pPr marL="1714044" indent="-244866" algn="l" defTabSz="489728" rtl="0" eaLnBrk="1" latinLnBrk="0" hangingPunct="1">
        <a:spcBef>
          <a:spcPct val="20000"/>
        </a:spcBef>
        <a:buFont typeface="Arial"/>
        <a:buChar char="–"/>
        <a:defRPr sz="2100" kern="1200">
          <a:solidFill>
            <a:schemeClr val="tx1"/>
          </a:solidFill>
          <a:latin typeface="+mn-lt"/>
          <a:ea typeface="+mn-ea"/>
          <a:cs typeface="+mn-cs"/>
        </a:defRPr>
      </a:lvl4pPr>
      <a:lvl5pPr marL="2203768" indent="-244866" algn="l" defTabSz="489728" rtl="0" eaLnBrk="1" latinLnBrk="0" hangingPunct="1">
        <a:spcBef>
          <a:spcPct val="20000"/>
        </a:spcBef>
        <a:buFont typeface="Arial"/>
        <a:buChar char="»"/>
        <a:defRPr sz="2100" kern="1200">
          <a:solidFill>
            <a:schemeClr val="tx1"/>
          </a:solidFill>
          <a:latin typeface="+mn-lt"/>
          <a:ea typeface="+mn-ea"/>
          <a:cs typeface="+mn-cs"/>
        </a:defRPr>
      </a:lvl5pPr>
      <a:lvl6pPr marL="2693493" indent="-244866" algn="l" defTabSz="489728" rtl="0" eaLnBrk="1" latinLnBrk="0" hangingPunct="1">
        <a:spcBef>
          <a:spcPct val="20000"/>
        </a:spcBef>
        <a:buFont typeface="Arial"/>
        <a:buChar char="•"/>
        <a:defRPr sz="2100" kern="1200">
          <a:solidFill>
            <a:schemeClr val="tx1"/>
          </a:solidFill>
          <a:latin typeface="+mn-lt"/>
          <a:ea typeface="+mn-ea"/>
          <a:cs typeface="+mn-cs"/>
        </a:defRPr>
      </a:lvl6pPr>
      <a:lvl7pPr marL="3183220" indent="-244866" algn="l" defTabSz="489728" rtl="0" eaLnBrk="1" latinLnBrk="0" hangingPunct="1">
        <a:spcBef>
          <a:spcPct val="20000"/>
        </a:spcBef>
        <a:buFont typeface="Arial"/>
        <a:buChar char="•"/>
        <a:defRPr sz="2100" kern="1200">
          <a:solidFill>
            <a:schemeClr val="tx1"/>
          </a:solidFill>
          <a:latin typeface="+mn-lt"/>
          <a:ea typeface="+mn-ea"/>
          <a:cs typeface="+mn-cs"/>
        </a:defRPr>
      </a:lvl7pPr>
      <a:lvl8pPr marL="3672947" indent="-244866" algn="l" defTabSz="489728" rtl="0" eaLnBrk="1" latinLnBrk="0" hangingPunct="1">
        <a:spcBef>
          <a:spcPct val="20000"/>
        </a:spcBef>
        <a:buFont typeface="Arial"/>
        <a:buChar char="•"/>
        <a:defRPr sz="2100" kern="1200">
          <a:solidFill>
            <a:schemeClr val="tx1"/>
          </a:solidFill>
          <a:latin typeface="+mn-lt"/>
          <a:ea typeface="+mn-ea"/>
          <a:cs typeface="+mn-cs"/>
        </a:defRPr>
      </a:lvl8pPr>
      <a:lvl9pPr marL="4162674" indent="-244866" algn="l" defTabSz="489728" rtl="0" eaLnBrk="1" latinLnBrk="0" hangingPunct="1">
        <a:spcBef>
          <a:spcPct val="20000"/>
        </a:spcBef>
        <a:buFont typeface="Arial"/>
        <a:buChar char="•"/>
        <a:defRPr sz="2100" kern="1200">
          <a:solidFill>
            <a:schemeClr val="tx1"/>
          </a:solidFill>
          <a:latin typeface="+mn-lt"/>
          <a:ea typeface="+mn-ea"/>
          <a:cs typeface="+mn-cs"/>
        </a:defRPr>
      </a:lvl9pPr>
    </p:bodyStyle>
    <p:otherStyle>
      <a:defPPr>
        <a:defRPr lang="en-US"/>
      </a:defPPr>
      <a:lvl1pPr marL="0" algn="l" defTabSz="489728" rtl="0" eaLnBrk="1" latinLnBrk="0" hangingPunct="1">
        <a:defRPr sz="1900" kern="1200">
          <a:solidFill>
            <a:schemeClr val="tx1"/>
          </a:solidFill>
          <a:latin typeface="+mn-lt"/>
          <a:ea typeface="+mn-ea"/>
          <a:cs typeface="+mn-cs"/>
        </a:defRPr>
      </a:lvl1pPr>
      <a:lvl2pPr marL="489728" algn="l" defTabSz="489728" rtl="0" eaLnBrk="1" latinLnBrk="0" hangingPunct="1">
        <a:defRPr sz="1900" kern="1200">
          <a:solidFill>
            <a:schemeClr val="tx1"/>
          </a:solidFill>
          <a:latin typeface="+mn-lt"/>
          <a:ea typeface="+mn-ea"/>
          <a:cs typeface="+mn-cs"/>
        </a:defRPr>
      </a:lvl2pPr>
      <a:lvl3pPr marL="979452" algn="l" defTabSz="489728" rtl="0" eaLnBrk="1" latinLnBrk="0" hangingPunct="1">
        <a:defRPr sz="1900" kern="1200">
          <a:solidFill>
            <a:schemeClr val="tx1"/>
          </a:solidFill>
          <a:latin typeface="+mn-lt"/>
          <a:ea typeface="+mn-ea"/>
          <a:cs typeface="+mn-cs"/>
        </a:defRPr>
      </a:lvl3pPr>
      <a:lvl4pPr marL="1469180" algn="l" defTabSz="489728" rtl="0" eaLnBrk="1" latinLnBrk="0" hangingPunct="1">
        <a:defRPr sz="1900" kern="1200">
          <a:solidFill>
            <a:schemeClr val="tx1"/>
          </a:solidFill>
          <a:latin typeface="+mn-lt"/>
          <a:ea typeface="+mn-ea"/>
          <a:cs typeface="+mn-cs"/>
        </a:defRPr>
      </a:lvl4pPr>
      <a:lvl5pPr marL="1958905" algn="l" defTabSz="489728" rtl="0" eaLnBrk="1" latinLnBrk="0" hangingPunct="1">
        <a:defRPr sz="1900" kern="1200">
          <a:solidFill>
            <a:schemeClr val="tx1"/>
          </a:solidFill>
          <a:latin typeface="+mn-lt"/>
          <a:ea typeface="+mn-ea"/>
          <a:cs typeface="+mn-cs"/>
        </a:defRPr>
      </a:lvl5pPr>
      <a:lvl6pPr marL="2448640" algn="l" defTabSz="489728" rtl="0" eaLnBrk="1" latinLnBrk="0" hangingPunct="1">
        <a:defRPr sz="1900" kern="1200">
          <a:solidFill>
            <a:schemeClr val="tx1"/>
          </a:solidFill>
          <a:latin typeface="+mn-lt"/>
          <a:ea typeface="+mn-ea"/>
          <a:cs typeface="+mn-cs"/>
        </a:defRPr>
      </a:lvl6pPr>
      <a:lvl7pPr marL="2938356" algn="l" defTabSz="489728" rtl="0" eaLnBrk="1" latinLnBrk="0" hangingPunct="1">
        <a:defRPr sz="1900" kern="1200">
          <a:solidFill>
            <a:schemeClr val="tx1"/>
          </a:solidFill>
          <a:latin typeface="+mn-lt"/>
          <a:ea typeface="+mn-ea"/>
          <a:cs typeface="+mn-cs"/>
        </a:defRPr>
      </a:lvl7pPr>
      <a:lvl8pPr marL="3428085" algn="l" defTabSz="489728" rtl="0" eaLnBrk="1" latinLnBrk="0" hangingPunct="1">
        <a:defRPr sz="1900" kern="1200">
          <a:solidFill>
            <a:schemeClr val="tx1"/>
          </a:solidFill>
          <a:latin typeface="+mn-lt"/>
          <a:ea typeface="+mn-ea"/>
          <a:cs typeface="+mn-cs"/>
        </a:defRPr>
      </a:lvl8pPr>
      <a:lvl9pPr marL="3917809" algn="l" defTabSz="489728"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JOEL LEAPING.jpg"/>
          <p:cNvPicPr>
            <a:picLocks noChangeAspect="1"/>
          </p:cNvPicPr>
          <p:nvPr/>
        </p:nvPicPr>
        <p:blipFill>
          <a:blip r:embed="rId2"/>
          <a:srcRect l="22306" t="18480" r="15967" b="10054"/>
          <a:stretch>
            <a:fillRect/>
          </a:stretch>
        </p:blipFill>
        <p:spPr>
          <a:xfrm>
            <a:off x="322632" y="1344226"/>
            <a:ext cx="1350414" cy="2301740"/>
          </a:xfrm>
          <a:prstGeom prst="rect">
            <a:avLst/>
          </a:prstGeom>
        </p:spPr>
      </p:pic>
      <p:pic>
        <p:nvPicPr>
          <p:cNvPr id="20" name="Picture 19" descr="Jack Freestone #2 image.jpg"/>
          <p:cNvPicPr>
            <a:picLocks noChangeAspect="1"/>
          </p:cNvPicPr>
          <p:nvPr/>
        </p:nvPicPr>
        <p:blipFill>
          <a:blip r:embed="rId3"/>
          <a:srcRect l="20602" r="53209" b="31557"/>
          <a:stretch>
            <a:fillRect/>
          </a:stretch>
        </p:blipFill>
        <p:spPr>
          <a:xfrm>
            <a:off x="3759490" y="1344226"/>
            <a:ext cx="1350415" cy="2301740"/>
          </a:xfrm>
          <a:prstGeom prst="rect">
            <a:avLst/>
          </a:prstGeom>
          <a:noFill/>
          <a:ln>
            <a:noFill/>
          </a:ln>
        </p:spPr>
      </p:pic>
      <p:sp>
        <p:nvSpPr>
          <p:cNvPr id="21" name="TextBox 20"/>
          <p:cNvSpPr txBox="1"/>
          <p:nvPr/>
        </p:nvSpPr>
        <p:spPr>
          <a:xfrm>
            <a:off x="1791946" y="536333"/>
            <a:ext cx="10130440" cy="1338604"/>
          </a:xfrm>
          <a:prstGeom prst="rect">
            <a:avLst/>
          </a:prstGeom>
          <a:noFill/>
          <a:ln>
            <a:noFill/>
          </a:ln>
        </p:spPr>
        <p:txBody>
          <a:bodyPr wrap="square" lIns="91206" tIns="45609" rIns="91206" bIns="45609" rtlCol="0">
            <a:spAutoFit/>
          </a:bodyPr>
          <a:lstStyle/>
          <a:p>
            <a:r>
              <a:rPr lang="en-GB" sz="3600" b="1" dirty="0" smtClean="0">
                <a:solidFill>
                  <a:srgbClr val="004B8C"/>
                </a:solidFill>
                <a:latin typeface="Arial" pitchFamily="34" charset="0"/>
                <a:cs typeface="Arial" pitchFamily="34" charset="0"/>
              </a:rPr>
              <a:t>WHAT OUR CLIENTS SAY</a:t>
            </a:r>
          </a:p>
          <a:p>
            <a:endParaRPr lang="en-GB" sz="4100" b="1" dirty="0" smtClean="0">
              <a:solidFill>
                <a:srgbClr val="00B0F0"/>
              </a:solidFill>
              <a:latin typeface="Arial" pitchFamily="34" charset="0"/>
              <a:cs typeface="Arial" pitchFamily="34" charset="0"/>
            </a:endParaRPr>
          </a:p>
          <a:p>
            <a:endParaRPr lang="en-GB" sz="400" b="1" dirty="0">
              <a:solidFill>
                <a:schemeClr val="tx2"/>
              </a:solidFill>
              <a:latin typeface="Arial" pitchFamily="34" charset="0"/>
              <a:cs typeface="Arial" pitchFamily="34" charset="0"/>
            </a:endParaRPr>
          </a:p>
        </p:txBody>
      </p:sp>
      <p:sp>
        <p:nvSpPr>
          <p:cNvPr id="4" name="Rectangle 3"/>
          <p:cNvSpPr/>
          <p:nvPr/>
        </p:nvSpPr>
        <p:spPr>
          <a:xfrm>
            <a:off x="8248035" y="1375456"/>
            <a:ext cx="2138445" cy="3797963"/>
          </a:xfrm>
          <a:prstGeom prst="rect">
            <a:avLst/>
          </a:prstGeom>
          <a:solidFill>
            <a:srgbClr val="004B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8" name="Picture 7" descr="Ellis Whittam ï Logo With Stra pline ‘«ˆ On White ‘«ˆ CMYK .jpg"/>
          <p:cNvPicPr>
            <a:picLocks noChangeAspect="1"/>
          </p:cNvPicPr>
          <p:nvPr/>
        </p:nvPicPr>
        <p:blipFill>
          <a:blip r:embed="rId4"/>
          <a:stretch>
            <a:fillRect/>
          </a:stretch>
        </p:blipFill>
        <p:spPr>
          <a:xfrm>
            <a:off x="7797356" y="6794246"/>
            <a:ext cx="2589124" cy="564170"/>
          </a:xfrm>
          <a:prstGeom prst="rect">
            <a:avLst/>
          </a:prstGeom>
        </p:spPr>
      </p:pic>
      <p:sp>
        <p:nvSpPr>
          <p:cNvPr id="11" name="TextBox 10"/>
          <p:cNvSpPr txBox="1"/>
          <p:nvPr/>
        </p:nvSpPr>
        <p:spPr>
          <a:xfrm>
            <a:off x="8304840" y="1375456"/>
            <a:ext cx="2006588" cy="3797963"/>
          </a:xfrm>
          <a:prstGeom prst="rect">
            <a:avLst/>
          </a:prstGeom>
          <a:noFill/>
        </p:spPr>
        <p:txBody>
          <a:bodyPr wrap="square" rtlCol="0">
            <a:spAutoFit/>
          </a:bodyPr>
          <a:lstStyle/>
          <a:p>
            <a:pPr algn="r"/>
            <a:r>
              <a:rPr lang="en-GB" sz="1600" i="1" dirty="0" smtClean="0">
                <a:solidFill>
                  <a:schemeClr val="bg1"/>
                </a:solidFill>
                <a:latin typeface="+mj-lt"/>
                <a:cs typeface="Arial" pitchFamily="34" charset="0"/>
              </a:rPr>
              <a:t>“The support we have received has been outstanding. Our named advisers are well-informed and wholly experienced, and we feel assured in the knowledge that Ellis Whittam is positioned to deliver a tailored service to meet our needs.”</a:t>
            </a:r>
          </a:p>
          <a:p>
            <a:endParaRPr lang="en-GB" sz="1800" dirty="0" smtClean="0">
              <a:solidFill>
                <a:schemeClr val="bg1"/>
              </a:solidFill>
              <a:latin typeface="+mj-lt"/>
              <a:cs typeface="Arial" pitchFamily="34" charset="0"/>
            </a:endParaRPr>
          </a:p>
          <a:p>
            <a:pPr>
              <a:spcBef>
                <a:spcPct val="20000"/>
              </a:spcBef>
              <a:defRPr/>
            </a:pPr>
            <a:r>
              <a:rPr lang="en-GB" sz="1400" i="1" dirty="0" smtClean="0">
                <a:solidFill>
                  <a:schemeClr val="bg1"/>
                </a:solidFill>
                <a:latin typeface="+mj-lt"/>
                <a:cs typeface="Arial" pitchFamily="34" charset="0"/>
              </a:rPr>
              <a:t>Anna Thomas, </a:t>
            </a:r>
            <a:br>
              <a:rPr lang="en-GB" sz="1400" i="1" dirty="0" smtClean="0">
                <a:solidFill>
                  <a:schemeClr val="bg1"/>
                </a:solidFill>
                <a:latin typeface="+mj-lt"/>
                <a:cs typeface="Arial" pitchFamily="34" charset="0"/>
              </a:rPr>
            </a:br>
            <a:r>
              <a:rPr lang="en-GB" sz="1400" i="1" dirty="0" smtClean="0">
                <a:solidFill>
                  <a:schemeClr val="bg1"/>
                </a:solidFill>
                <a:latin typeface="+mj-lt"/>
                <a:cs typeface="Arial" pitchFamily="34" charset="0"/>
              </a:rPr>
              <a:t>GSM England Retail</a:t>
            </a:r>
            <a:endParaRPr lang="en-GB" dirty="0"/>
          </a:p>
        </p:txBody>
      </p:sp>
      <p:sp>
        <p:nvSpPr>
          <p:cNvPr id="18" name="Rectangle 17"/>
          <p:cNvSpPr/>
          <p:nvPr/>
        </p:nvSpPr>
        <p:spPr>
          <a:xfrm>
            <a:off x="294989" y="6890212"/>
            <a:ext cx="7228893" cy="353170"/>
          </a:xfrm>
          <a:prstGeom prst="rect">
            <a:avLst/>
          </a:prstGeom>
          <a:solidFill>
            <a:srgbClr val="00AEEF"/>
          </a:solidFill>
          <a:ln>
            <a:solidFill>
              <a:srgbClr val="00AEE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9" name="Subtitle 2"/>
          <p:cNvSpPr txBox="1">
            <a:spLocks/>
          </p:cNvSpPr>
          <p:nvPr/>
        </p:nvSpPr>
        <p:spPr>
          <a:xfrm>
            <a:off x="298880" y="6890212"/>
            <a:ext cx="6669480" cy="353169"/>
          </a:xfrm>
          <a:prstGeom prst="rect">
            <a:avLst/>
          </a:prstGeom>
        </p:spPr>
        <p:txBody>
          <a:bodyPr vert="horz" lIns="98143" tIns="49072" rIns="98143" bIns="49072" rtlCol="0">
            <a:noAutofit/>
          </a:bodyPr>
          <a:lstStyle/>
          <a:p>
            <a:pPr defTabSz="490712">
              <a:spcBef>
                <a:spcPct val="20000"/>
              </a:spcBef>
              <a:defRPr/>
            </a:pPr>
            <a:r>
              <a:rPr lang="en-US" sz="1600" b="1" dirty="0" smtClean="0">
                <a:solidFill>
                  <a:schemeClr val="bg1"/>
                </a:solidFill>
                <a:latin typeface="Arial" pitchFamily="34" charset="0"/>
                <a:cs typeface="Arial" pitchFamily="34" charset="0"/>
              </a:rPr>
              <a:t>To learn more </a:t>
            </a:r>
            <a:r>
              <a:rPr lang="en-US" sz="1600" b="1" smtClean="0">
                <a:solidFill>
                  <a:schemeClr val="bg1"/>
                </a:solidFill>
                <a:latin typeface="Arial" pitchFamily="34" charset="0"/>
                <a:cs typeface="Arial" pitchFamily="34" charset="0"/>
              </a:rPr>
              <a:t>visit elliswhittam.com/retail </a:t>
            </a:r>
            <a:r>
              <a:rPr lang="en-US" sz="1600" b="1" dirty="0" smtClean="0">
                <a:solidFill>
                  <a:schemeClr val="bg1"/>
                </a:solidFill>
                <a:latin typeface="Arial" pitchFamily="34" charset="0"/>
                <a:cs typeface="Arial" pitchFamily="34" charset="0"/>
              </a:rPr>
              <a:t>or call 0845 226 8393</a:t>
            </a:r>
          </a:p>
        </p:txBody>
      </p:sp>
      <p:pic>
        <p:nvPicPr>
          <p:cNvPr id="14" name="Picture 13" descr="amy test.bmp"/>
          <p:cNvPicPr/>
          <p:nvPr/>
        </p:nvPicPr>
        <p:blipFill>
          <a:blip r:embed="rId5"/>
          <a:stretch>
            <a:fillRect/>
          </a:stretch>
        </p:blipFill>
        <p:spPr>
          <a:xfrm>
            <a:off x="116963" y="0"/>
            <a:ext cx="1790700" cy="1771650"/>
          </a:xfrm>
          <a:prstGeom prst="ellipse">
            <a:avLst/>
          </a:prstGeom>
        </p:spPr>
      </p:pic>
      <p:pic>
        <p:nvPicPr>
          <p:cNvPr id="27" name="Picture 26" descr="Jack Freestone #2 image.jpg"/>
          <p:cNvPicPr>
            <a:picLocks noChangeAspect="1"/>
          </p:cNvPicPr>
          <p:nvPr/>
        </p:nvPicPr>
        <p:blipFill>
          <a:blip r:embed="rId3"/>
          <a:srcRect l="50296"/>
          <a:stretch>
            <a:fillRect/>
          </a:stretch>
        </p:blipFill>
        <p:spPr>
          <a:xfrm>
            <a:off x="1850119" y="1344226"/>
            <a:ext cx="1754103" cy="2301740"/>
          </a:xfrm>
          <a:prstGeom prst="rect">
            <a:avLst/>
          </a:prstGeom>
          <a:noFill/>
          <a:ln>
            <a:noFill/>
          </a:ln>
        </p:spPr>
      </p:pic>
      <p:pic>
        <p:nvPicPr>
          <p:cNvPr id="28" name="Picture 27" descr="TWO SEASONS LOGO 290711.jpg"/>
          <p:cNvPicPr>
            <a:picLocks noChangeAspect="1"/>
          </p:cNvPicPr>
          <p:nvPr/>
        </p:nvPicPr>
        <p:blipFill>
          <a:blip r:embed="rId6"/>
          <a:srcRect l="7138" t="63933" r="7693" b="15345"/>
          <a:stretch>
            <a:fillRect/>
          </a:stretch>
        </p:blipFill>
        <p:spPr>
          <a:xfrm>
            <a:off x="7905789" y="6225593"/>
            <a:ext cx="2480691" cy="426786"/>
          </a:xfrm>
          <a:prstGeom prst="rect">
            <a:avLst/>
          </a:prstGeom>
        </p:spPr>
      </p:pic>
      <p:sp>
        <p:nvSpPr>
          <p:cNvPr id="29" name="Subtitle 2"/>
          <p:cNvSpPr txBox="1">
            <a:spLocks/>
          </p:cNvSpPr>
          <p:nvPr/>
        </p:nvSpPr>
        <p:spPr>
          <a:xfrm>
            <a:off x="184627" y="3673360"/>
            <a:ext cx="2520000" cy="2612691"/>
          </a:xfrm>
          <a:prstGeom prst="rect">
            <a:avLst/>
          </a:prstGeom>
        </p:spPr>
        <p:txBody>
          <a:bodyPr vert="horz" lIns="98068" tIns="49034" rIns="98068" bIns="49034" rtlCol="0">
            <a:noAutofit/>
          </a:bodyPr>
          <a:lstStyle/>
          <a:p>
            <a:r>
              <a:rPr lang="en-GB" sz="1400" b="1" dirty="0" smtClean="0">
                <a:solidFill>
                  <a:schemeClr val="tx2"/>
                </a:solidFill>
                <a:latin typeface="Arial" pitchFamily="34" charset="0"/>
                <a:cs typeface="Arial" pitchFamily="34" charset="0"/>
              </a:rPr>
              <a:t>GSM England Retail</a:t>
            </a:r>
            <a:r>
              <a:rPr lang="en-GB" sz="1200" dirty="0" smtClean="0">
                <a:solidFill>
                  <a:schemeClr val="tx2"/>
                </a:solidFill>
                <a:latin typeface="Arial" pitchFamily="34" charset="0"/>
                <a:cs typeface="Arial" pitchFamily="34" charset="0"/>
              </a:rPr>
              <a:t>, a subsidiary of Billabong International, provides apparel and accessories retailing services under the </a:t>
            </a:r>
            <a:r>
              <a:rPr lang="en-GB" sz="1200" i="1" dirty="0" smtClean="0">
                <a:solidFill>
                  <a:schemeClr val="tx2"/>
                </a:solidFill>
                <a:latin typeface="Arial" pitchFamily="34" charset="0"/>
                <a:cs typeface="Arial" pitchFamily="34" charset="0"/>
              </a:rPr>
              <a:t>Two Seasons </a:t>
            </a:r>
            <a:r>
              <a:rPr lang="en-GB" sz="1200" dirty="0" smtClean="0">
                <a:solidFill>
                  <a:schemeClr val="tx2"/>
                </a:solidFill>
                <a:latin typeface="Arial" pitchFamily="34" charset="0"/>
                <a:cs typeface="Arial" pitchFamily="34" charset="0"/>
              </a:rPr>
              <a:t>banner. With 25 stores throughout the UK and over 200 employees, the company is the UK’s fastest growing board and sports goods retailer.</a:t>
            </a:r>
          </a:p>
          <a:p>
            <a:endParaRPr lang="en-GB" sz="600" dirty="0" smtClean="0">
              <a:solidFill>
                <a:schemeClr val="tx2"/>
              </a:solidFill>
              <a:latin typeface="Arial" pitchFamily="34" charset="0"/>
              <a:cs typeface="Arial" pitchFamily="34" charset="0"/>
            </a:endParaRPr>
          </a:p>
          <a:p>
            <a:r>
              <a:rPr lang="en-GB" sz="1200" dirty="0" smtClean="0">
                <a:solidFill>
                  <a:schemeClr val="tx2"/>
                </a:solidFill>
                <a:latin typeface="Arial" pitchFamily="34" charset="0"/>
                <a:cs typeface="Arial" pitchFamily="34" charset="0"/>
              </a:rPr>
              <a:t>Due to the expanding nature of the business, the company required a reliable employment law and health and safety advice service to ensure it complied with its obligations as an employer. </a:t>
            </a:r>
          </a:p>
          <a:p>
            <a:endParaRPr lang="en-GB" sz="1200" dirty="0" smtClean="0">
              <a:solidFill>
                <a:schemeClr val="tx2"/>
              </a:solidFill>
              <a:cs typeface="Arial" pitchFamily="34" charset="0"/>
            </a:endParaRPr>
          </a:p>
        </p:txBody>
      </p:sp>
      <p:sp>
        <p:nvSpPr>
          <p:cNvPr id="30" name="Subtitle 2"/>
          <p:cNvSpPr txBox="1">
            <a:spLocks/>
          </p:cNvSpPr>
          <p:nvPr/>
        </p:nvSpPr>
        <p:spPr>
          <a:xfrm>
            <a:off x="2712432" y="3736424"/>
            <a:ext cx="2520000" cy="2612691"/>
          </a:xfrm>
          <a:prstGeom prst="rect">
            <a:avLst/>
          </a:prstGeom>
        </p:spPr>
        <p:txBody>
          <a:bodyPr vert="horz" lIns="98068" tIns="49034" rIns="98068" bIns="49034" rtlCol="0">
            <a:noAutofit/>
          </a:bodyPr>
          <a:lstStyle/>
          <a:p>
            <a:r>
              <a:rPr lang="en-GB" sz="1200" dirty="0" smtClean="0">
                <a:solidFill>
                  <a:schemeClr val="tx2"/>
                </a:solidFill>
                <a:latin typeface="Arial" pitchFamily="34" charset="0"/>
                <a:cs typeface="Arial" pitchFamily="34" charset="0"/>
              </a:rPr>
              <a:t>The appointment of Ellis Whittam means that GSM has access to employment law support and health and safety guidance 24 hours a day, </a:t>
            </a:r>
            <a:r>
              <a:rPr lang="en-GB" sz="1200" dirty="0" smtClean="0">
                <a:solidFill>
                  <a:schemeClr val="tx2"/>
                </a:solidFill>
                <a:latin typeface="Arial" pitchFamily="34" charset="0"/>
                <a:cs typeface="Arial" pitchFamily="34" charset="0"/>
              </a:rPr>
              <a:t>7 </a:t>
            </a:r>
            <a:r>
              <a:rPr lang="en-GB" sz="1200" dirty="0" smtClean="0">
                <a:solidFill>
                  <a:schemeClr val="tx2"/>
                </a:solidFill>
                <a:latin typeface="Arial" pitchFamily="34" charset="0"/>
                <a:cs typeface="Arial" pitchFamily="34" charset="0"/>
              </a:rPr>
              <a:t>days a week via telephone, email or online. </a:t>
            </a:r>
          </a:p>
          <a:p>
            <a:endParaRPr lang="en-GB" sz="600" dirty="0" smtClean="0">
              <a:solidFill>
                <a:schemeClr val="tx2"/>
              </a:solidFill>
              <a:latin typeface="Arial" pitchFamily="34" charset="0"/>
              <a:cs typeface="Arial" pitchFamily="34" charset="0"/>
            </a:endParaRPr>
          </a:p>
          <a:p>
            <a:r>
              <a:rPr lang="en-GB" sz="1200" dirty="0" smtClean="0">
                <a:solidFill>
                  <a:schemeClr val="tx2"/>
                </a:solidFill>
                <a:latin typeface="Arial" pitchFamily="34" charset="0"/>
                <a:cs typeface="Arial" pitchFamily="34" charset="0"/>
              </a:rPr>
              <a:t>Anna Thomas, HR Manager at GSM, explains: “Seeking a partner to support our aims and objectives was critical and we chose Ellis Whittam as they offered a comprehensive service with no limit to the amount they provided.”  </a:t>
            </a:r>
          </a:p>
          <a:p>
            <a:endParaRPr lang="en-GB" sz="800" dirty="0" smtClean="0">
              <a:solidFill>
                <a:schemeClr val="tx2"/>
              </a:solidFill>
              <a:latin typeface="Arial" pitchFamily="34" charset="0"/>
              <a:cs typeface="Arial" pitchFamily="34" charset="0"/>
            </a:endParaRPr>
          </a:p>
        </p:txBody>
      </p:sp>
      <p:sp>
        <p:nvSpPr>
          <p:cNvPr id="31" name="Subtitle 2"/>
          <p:cNvSpPr txBox="1">
            <a:spLocks/>
          </p:cNvSpPr>
          <p:nvPr/>
        </p:nvSpPr>
        <p:spPr>
          <a:xfrm>
            <a:off x="5385789" y="1276133"/>
            <a:ext cx="2713182" cy="5967248"/>
          </a:xfrm>
          <a:prstGeom prst="rect">
            <a:avLst/>
          </a:prstGeom>
        </p:spPr>
        <p:txBody>
          <a:bodyPr vert="horz" lIns="98068" tIns="49034" rIns="98068" bIns="49034" rtlCol="0">
            <a:noAutofit/>
          </a:bodyPr>
          <a:lstStyle/>
          <a:p>
            <a:r>
              <a:rPr lang="en-GB" sz="1200" dirty="0" smtClean="0">
                <a:solidFill>
                  <a:schemeClr val="tx2"/>
                </a:solidFill>
                <a:latin typeface="Arial" pitchFamily="34" charset="0"/>
                <a:cs typeface="Arial" pitchFamily="34" charset="0"/>
              </a:rPr>
              <a:t>Prior to Ellis Whittam’s appointment, GSM relied on a helpline via their insurance company but were let down following a tribunal claim. </a:t>
            </a:r>
          </a:p>
          <a:p>
            <a:endParaRPr lang="en-GB" sz="600" dirty="0" smtClean="0">
              <a:solidFill>
                <a:schemeClr val="tx2"/>
              </a:solidFill>
              <a:latin typeface="Arial" pitchFamily="34" charset="0"/>
              <a:cs typeface="Arial" pitchFamily="34" charset="0"/>
            </a:endParaRPr>
          </a:p>
          <a:p>
            <a:r>
              <a:rPr lang="en-GB" sz="1200" dirty="0" smtClean="0">
                <a:solidFill>
                  <a:schemeClr val="tx2"/>
                </a:solidFill>
                <a:latin typeface="Arial" pitchFamily="34" charset="0"/>
                <a:cs typeface="Arial" pitchFamily="34" charset="0"/>
              </a:rPr>
              <a:t>With EW, GSM has the support of fully qualified professionals and is protected by insurance to cover the cost of their defence in any employment tribunals, payouts or settlements and the defence costs of any health and safety prosecutions.</a:t>
            </a:r>
          </a:p>
          <a:p>
            <a:endParaRPr lang="en-GB" sz="600" dirty="0" smtClean="0">
              <a:solidFill>
                <a:schemeClr val="tx2"/>
              </a:solidFill>
              <a:latin typeface="Arial" pitchFamily="34" charset="0"/>
              <a:cs typeface="Arial" pitchFamily="34" charset="0"/>
            </a:endParaRPr>
          </a:p>
          <a:p>
            <a:r>
              <a:rPr lang="en-GB" sz="1200" dirty="0" smtClean="0">
                <a:solidFill>
                  <a:schemeClr val="tx2"/>
                </a:solidFill>
                <a:latin typeface="Arial" pitchFamily="34" charset="0"/>
                <a:cs typeface="Arial" pitchFamily="34" charset="0"/>
              </a:rPr>
              <a:t>Anna continues: “With EW, we deal with the same Employment Law Adviser and Health &amp; Safety Consultant on every occasion, which is crucial to the continuity of a good working relationship. Now, our health and safety function is on track, our employee handbook has been revamped and during a recent restructure, Ellis Whittam supported us every step of the way.”</a:t>
            </a:r>
          </a:p>
          <a:p>
            <a:endParaRPr lang="en-GB" sz="600" dirty="0" smtClean="0">
              <a:solidFill>
                <a:schemeClr val="tx2"/>
              </a:solidFill>
              <a:latin typeface="Arial" pitchFamily="34" charset="0"/>
              <a:cs typeface="Arial" pitchFamily="34" charset="0"/>
            </a:endParaRPr>
          </a:p>
          <a:p>
            <a:r>
              <a:rPr lang="en-GB" sz="1200" dirty="0" smtClean="0">
                <a:solidFill>
                  <a:schemeClr val="tx2"/>
                </a:solidFill>
                <a:latin typeface="Arial" pitchFamily="34" charset="0"/>
                <a:cs typeface="Arial" pitchFamily="34" charset="0"/>
              </a:rPr>
              <a:t>Anna concludes: “Our Employment Law Adviser at Ellis Whittam, being an avid surfer herself, truly understands the nature of our business!”</a:t>
            </a:r>
          </a:p>
          <a:p>
            <a:endParaRPr lang="en-GB" sz="1200" dirty="0" smtClean="0">
              <a:solidFill>
                <a:schemeClr val="tx2"/>
              </a:solidFill>
              <a:cs typeface="Arial" pitchFamily="34" charset="0"/>
            </a:endParaRPr>
          </a:p>
          <a:p>
            <a:r>
              <a:rPr lang="en-GB" sz="1200" dirty="0" smtClean="0">
                <a:solidFill>
                  <a:schemeClr val="tx2"/>
                </a:solidFill>
                <a:cs typeface="Arial" pitchFamily="34" charset="0"/>
              </a:rPr>
              <a:t> </a:t>
            </a:r>
            <a:endParaRPr lang="en-GB" sz="1200" b="1" i="1" dirty="0" smtClean="0">
              <a:solidFill>
                <a:schemeClr val="tx2"/>
              </a:solidFill>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1448</TotalTime>
  <Words>376</Words>
  <Application>Microsoft Office PowerPoint</Application>
  <PresentationFormat>Custom</PresentationFormat>
  <Paragraphs>20</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Company>Ingenious Creative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Louise Murphy</dc:creator>
  <cp:lastModifiedBy>User</cp:lastModifiedBy>
  <cp:revision>168</cp:revision>
  <dcterms:created xsi:type="dcterms:W3CDTF">2012-06-08T08:31:20Z</dcterms:created>
  <dcterms:modified xsi:type="dcterms:W3CDTF">2014-04-22T15:34:09Z</dcterms:modified>
</cp:coreProperties>
</file>